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6EE7-EA1F-43A1-ABA4-0B2B3B1C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94A259-3A3D-45E6-BDD1-F0ADC06F0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FCFA0-0CC4-433B-B8E3-E6F4074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CB9EE8-3F11-4240-A8F5-1F08799E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A5866-C762-4F78-A83A-983C1F3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3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A79E3-34DA-4116-B423-A4AB51E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80FA8-6101-4539-91C0-E76FC97E2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52A51-A384-429E-83EE-F551189C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BCD01-F92C-4167-8677-0C1F0203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DD0E4-D036-43D8-96FC-B29410E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0DA713-6C01-4063-992F-502150565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6D32B1-B4EB-4139-928F-C214FBA8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F3B4F-34D9-4AD4-8B40-9A9F73E9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3F771-342A-4190-AA4A-CCEA6610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312AB-9E36-4536-A236-CB7B16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9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D8D80-B27F-4CBE-AB76-314F8F01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66E4E-4BE8-4A61-89AE-BA858239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7E0CA-79F6-4C74-9C9F-81E14746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1E666-9F55-40C3-B7BB-394AE162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802DF-4C2C-4241-A772-8E08FC3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3BE7D-8C10-453E-86C9-10B7A207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6FE86-CE16-4B2E-A6FC-0A3F39B6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CA24-1595-4983-AF19-4E1999C9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09F0D-D99D-4D84-AE1B-2186490F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C21B8-FF32-45AC-AF0A-492B421C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79870-4B23-49D3-827A-4581936F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5115D-A544-4CF0-A3D6-8E93D968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D3FE71-36B3-41B3-B123-A13AE68C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4A97C-113A-44F4-9445-6D4DA27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D3CC2-C168-4B38-BBE2-990811D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4E53B4-D09B-475C-AD72-787D732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B9EC-DED0-4135-8A8E-E3019259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DFD63-CB8F-455B-8B3C-501F07AF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A5C0A3-58F4-4268-9F5A-FDC83AE7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E746F-B536-4AFD-8C09-C11FB1A3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357D63-0247-4FB1-BE39-A717E849D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1BF586-45E8-40A8-BD3A-6E639719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5A36A5-75EE-4368-880F-2C930F89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947C37-7AE7-4A4E-BB8C-ADB3C606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00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BB949-857C-40C2-9557-C73AD1D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EA8F3B-4D2F-44C6-BA48-88E9DA8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327E47-CCA8-439D-A405-9984E73E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204D56-27CD-4659-9DEB-8C22820A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D2321A-4062-4C85-A712-61059F4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C783AA-8A08-423C-A307-FE47A431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6F3A2-0193-4A8B-8EBF-F2B061BF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7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05267-6A44-43CC-B594-78701715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3C32B-D8CF-4D0C-AF10-CC10F7D2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A64D5F-27A1-4CBC-A7CA-16DF9B61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AF805-8704-422E-B0D8-148BFF41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F5DA32-093B-4D3C-BA91-F44D64A7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4A02E2-AC3B-4E68-814E-3738EB6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2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194-EE9F-4150-BF17-2C2C264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BFBCD9-8AC3-4ADB-BFF7-D4E8A770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C3C0A-9B8C-437C-B1C0-4BFD9181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45903-2806-4371-8BEF-FE5754E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5B3A06-7941-4A20-A54E-CF44F4EF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A1EDD-D548-459A-97A6-40173F9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B80747-884F-448D-9E92-EF7133DC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B738F-85A5-4EEB-A32D-DF56BBB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3CF40-CFBA-4F2D-91D4-CE0A0E8DE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C824-0BD9-4F33-A6AC-AED7CA07F3F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3A57F-BAB7-4268-8CEA-A23AA03A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69D6A-B8E1-4736-9F55-EDDA5B210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9EFB-ED77-40C8-A752-1709F548C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4FD9348-DD24-42B2-9F97-F0D064984231}"/>
              </a:ext>
            </a:extLst>
          </p:cNvPr>
          <p:cNvGrpSpPr/>
          <p:nvPr/>
        </p:nvGrpSpPr>
        <p:grpSpPr>
          <a:xfrm>
            <a:off x="121346" y="1634079"/>
            <a:ext cx="10729997" cy="3670104"/>
            <a:chOff x="121346" y="1634079"/>
            <a:chExt cx="10729997" cy="3670104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7974C60-7D9E-4CF8-AAA7-38B185C0EDFA}"/>
                </a:ext>
              </a:extLst>
            </p:cNvPr>
            <p:cNvGrpSpPr/>
            <p:nvPr/>
          </p:nvGrpSpPr>
          <p:grpSpPr>
            <a:xfrm>
              <a:off x="121346" y="2733587"/>
              <a:ext cx="5721711" cy="2570596"/>
              <a:chOff x="3380943" y="1166192"/>
              <a:chExt cx="6104127" cy="2742404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A8241A81-120B-4C46-B848-888920D7E95D}"/>
                  </a:ext>
                </a:extLst>
              </p:cNvPr>
              <p:cNvGrpSpPr/>
              <p:nvPr/>
            </p:nvGrpSpPr>
            <p:grpSpPr>
              <a:xfrm>
                <a:off x="3844769" y="1166192"/>
                <a:ext cx="5142354" cy="2359146"/>
                <a:chOff x="2955235" y="1272209"/>
                <a:chExt cx="6990522" cy="3207026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E2E4341D-7A90-4F24-8231-189BAD81C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6784" y="1272209"/>
                  <a:ext cx="6453808" cy="220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1C3625C8-0BD0-4DBD-A29E-2FD379D0F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766" y="2031723"/>
                  <a:ext cx="6559826" cy="220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CDD527E0-0968-4193-9028-FA3FC128B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235" y="1272209"/>
                  <a:ext cx="0" cy="2961858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>
                  <a:extLst>
                    <a:ext uri="{FF2B5EF4-FFF2-40B4-BE49-F238E27FC236}">
                      <a16:creationId xmlns:a16="http://schemas.microsoft.com/office/drawing/2014/main" id="{D6693D89-AF55-4309-BCF6-E28941450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5757" y="2053257"/>
                  <a:ext cx="0" cy="1421296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mit Pfeil 31">
                  <a:extLst>
                    <a:ext uri="{FF2B5EF4-FFF2-40B4-BE49-F238E27FC236}">
                      <a16:creationId xmlns:a16="http://schemas.microsoft.com/office/drawing/2014/main" id="{77F71CDE-BEAE-4D5E-8449-A00B1307A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6784" y="4479235"/>
                  <a:ext cx="4280451" cy="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>
                  <a:extLst>
                    <a:ext uri="{FF2B5EF4-FFF2-40B4-BE49-F238E27FC236}">
                      <a16:creationId xmlns:a16="http://schemas.microsoft.com/office/drawing/2014/main" id="{D7725986-CA0C-4FF6-8BB8-61B9A21E6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0366" y="4479235"/>
                  <a:ext cx="2140226" cy="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3B61612-B889-48A7-B9EE-88899BF34189}"/>
                  </a:ext>
                </a:extLst>
              </p:cNvPr>
              <p:cNvSpPr txBox="1"/>
              <p:nvPr/>
            </p:nvSpPr>
            <p:spPr>
              <a:xfrm>
                <a:off x="3380943" y="2054086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BCB2AB-53E7-44F1-AAC0-EB02A7DB4151}"/>
                  </a:ext>
                </a:extLst>
              </p:cNvPr>
              <p:cNvSpPr txBox="1"/>
              <p:nvPr/>
            </p:nvSpPr>
            <p:spPr>
              <a:xfrm>
                <a:off x="9021244" y="2070924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</a:t>
                </a: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80DA27BC-556F-42EB-B423-56647FFC1E51}"/>
                  </a:ext>
                </a:extLst>
              </p:cNvPr>
              <p:cNvSpPr txBox="1"/>
              <p:nvPr/>
            </p:nvSpPr>
            <p:spPr>
              <a:xfrm>
                <a:off x="7824931" y="3539264"/>
                <a:ext cx="38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</a:t>
                </a: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2E2C7C4-45B9-476C-9929-23F0072B6F17}"/>
                  </a:ext>
                </a:extLst>
              </p:cNvPr>
              <p:cNvSpPr txBox="1"/>
              <p:nvPr/>
            </p:nvSpPr>
            <p:spPr>
              <a:xfrm>
                <a:off x="5401713" y="3525338"/>
                <a:ext cx="46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C6F892CA-4812-4508-8AA8-5FBA1909F554}"/>
                </a:ext>
              </a:extLst>
            </p:cNvPr>
            <p:cNvGrpSpPr/>
            <p:nvPr/>
          </p:nvGrpSpPr>
          <p:grpSpPr>
            <a:xfrm>
              <a:off x="6775563" y="1634079"/>
              <a:ext cx="4075780" cy="3553801"/>
              <a:chOff x="7419775" y="991146"/>
              <a:chExt cx="4075780" cy="3553801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604E2740-8F82-4E09-A863-0DE196BC4304}"/>
                  </a:ext>
                </a:extLst>
              </p:cNvPr>
              <p:cNvGrpSpPr/>
              <p:nvPr/>
            </p:nvGrpSpPr>
            <p:grpSpPr>
              <a:xfrm>
                <a:off x="7634281" y="991146"/>
                <a:ext cx="2880463" cy="3259753"/>
                <a:chOff x="7523944" y="698014"/>
                <a:chExt cx="3200732" cy="3622194"/>
              </a:xfrm>
            </p:grpSpPr>
            <p:pic>
              <p:nvPicPr>
                <p:cNvPr id="56" name="Grafik 55" descr="Webcam">
                  <a:extLst>
                    <a:ext uri="{FF2B5EF4-FFF2-40B4-BE49-F238E27FC236}">
                      <a16:creationId xmlns:a16="http://schemas.microsoft.com/office/drawing/2014/main" id="{4FE2E3F5-7F9E-4731-B43A-7CE2877005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17421" y="698014"/>
                  <a:ext cx="607255" cy="607255"/>
                </a:xfrm>
                <a:prstGeom prst="rect">
                  <a:avLst/>
                </a:prstGeom>
              </p:spPr>
            </p:pic>
            <p:cxnSp>
              <p:nvCxnSpPr>
                <p:cNvPr id="61" name="Gerader Verbinder 60">
                  <a:extLst>
                    <a:ext uri="{FF2B5EF4-FFF2-40B4-BE49-F238E27FC236}">
                      <a16:creationId xmlns:a16="http://schemas.microsoft.com/office/drawing/2014/main" id="{6A3DD30B-A07E-4A85-BF87-ECCE8192F625}"/>
                    </a:ext>
                  </a:extLst>
                </p:cNvPr>
                <p:cNvCxnSpPr/>
                <p:nvPr/>
              </p:nvCxnSpPr>
              <p:spPr>
                <a:xfrm>
                  <a:off x="7523944" y="4152899"/>
                  <a:ext cx="291547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>
                  <a:extLst>
                    <a:ext uri="{FF2B5EF4-FFF2-40B4-BE49-F238E27FC236}">
                      <a16:creationId xmlns:a16="http://schemas.microsoft.com/office/drawing/2014/main" id="{4464ECF5-CD0F-4C9A-B4E2-647F376651B0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 flipH="1">
                  <a:off x="10421048" y="1305269"/>
                  <a:ext cx="1" cy="2847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66">
                  <a:extLst>
                    <a:ext uri="{FF2B5EF4-FFF2-40B4-BE49-F238E27FC236}">
                      <a16:creationId xmlns:a16="http://schemas.microsoft.com/office/drawing/2014/main" id="{04F9CEFA-43C2-41E9-A93A-C028DFCBC34D}"/>
                    </a:ext>
                  </a:extLst>
                </p:cNvPr>
                <p:cNvCxnSpPr>
                  <a:endCxn id="56" idx="2"/>
                </p:cNvCxnSpPr>
                <p:nvPr/>
              </p:nvCxnSpPr>
              <p:spPr>
                <a:xfrm flipV="1">
                  <a:off x="7523944" y="1305269"/>
                  <a:ext cx="2897105" cy="2847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ogen 67">
                  <a:extLst>
                    <a:ext uri="{FF2B5EF4-FFF2-40B4-BE49-F238E27FC236}">
                      <a16:creationId xmlns:a16="http://schemas.microsoft.com/office/drawing/2014/main" id="{67490A6C-62CC-4CDA-A3E6-6D92943C31E5}"/>
                    </a:ext>
                  </a:extLst>
                </p:cNvPr>
                <p:cNvSpPr/>
                <p:nvPr/>
              </p:nvSpPr>
              <p:spPr>
                <a:xfrm>
                  <a:off x="10117421" y="3873500"/>
                  <a:ext cx="478787" cy="446708"/>
                </a:xfrm>
                <a:prstGeom prst="arc">
                  <a:avLst>
                    <a:gd name="adj1" fmla="val 10217708"/>
                    <a:gd name="adj2" fmla="val 17009569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7385A14-315F-45C7-B91B-08CCB12472AD}"/>
                    </a:ext>
                  </a:extLst>
                </p:cNvPr>
                <p:cNvSpPr/>
                <p:nvPr/>
              </p:nvSpPr>
              <p:spPr>
                <a:xfrm flipV="1">
                  <a:off x="10273479" y="4023525"/>
                  <a:ext cx="45720" cy="457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3F18EE8-1D0F-46CA-8EBB-62019CDF5147}"/>
                  </a:ext>
                </a:extLst>
              </p:cNvPr>
              <p:cNvSpPr txBox="1"/>
              <p:nvPr/>
            </p:nvSpPr>
            <p:spPr>
              <a:xfrm>
                <a:off x="8432141" y="2638840"/>
                <a:ext cx="419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6C6E5B8-4865-4D5A-AEF1-A968B18EF8E0}"/>
                  </a:ext>
                </a:extLst>
              </p:cNvPr>
              <p:cNvSpPr txBox="1"/>
              <p:nvPr/>
            </p:nvSpPr>
            <p:spPr>
              <a:xfrm>
                <a:off x="7419775" y="4049894"/>
                <a:ext cx="387540" cy="36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O</a:t>
                </a: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8EF38FE-0B1F-4C6C-96FC-AB73C66911A2}"/>
                  </a:ext>
                </a:extLst>
              </p:cNvPr>
              <p:cNvSpPr txBox="1"/>
              <p:nvPr/>
            </p:nvSpPr>
            <p:spPr>
              <a:xfrm>
                <a:off x="10176046" y="4100331"/>
                <a:ext cx="13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DA5EBF08-C269-4B05-9954-0132F1F7B085}"/>
                  </a:ext>
                </a:extLst>
              </p:cNvPr>
              <p:cNvSpPr txBox="1"/>
              <p:nvPr/>
            </p:nvSpPr>
            <p:spPr>
              <a:xfrm>
                <a:off x="10241496" y="2639779"/>
                <a:ext cx="76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zPos</a:t>
                </a:r>
                <a:endParaRPr lang="de-DE" dirty="0"/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4E76E5C-DB71-4D8A-85ED-190DA24BE434}"/>
                  </a:ext>
                </a:extLst>
              </p:cNvPr>
              <p:cNvSpPr txBox="1"/>
              <p:nvPr/>
            </p:nvSpPr>
            <p:spPr>
              <a:xfrm>
                <a:off x="8852413" y="4175615"/>
                <a:ext cx="41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17801AA-31A8-477D-BB0B-37548E138811}"/>
                    </a:ext>
                  </a:extLst>
                </p:cNvPr>
                <p:cNvSpPr txBox="1"/>
                <p:nvPr/>
              </p:nvSpPr>
              <p:spPr>
                <a:xfrm>
                  <a:off x="4425856" y="2716087"/>
                  <a:ext cx="5931841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𝑧𝑃𝑜𝑠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17801AA-31A8-477D-BB0B-37548E138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856" y="2716087"/>
                  <a:ext cx="5931841" cy="4377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F72F352A-9646-4C90-9597-CF0962206119}"/>
                    </a:ext>
                  </a:extLst>
                </p:cNvPr>
                <p:cNvSpPr txBox="1"/>
                <p:nvPr/>
              </p:nvSpPr>
              <p:spPr>
                <a:xfrm>
                  <a:off x="1503457" y="2592609"/>
                  <a:ext cx="5931841" cy="609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F72F352A-9646-4C90-9597-CF0962206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57" y="2592609"/>
                  <a:ext cx="5931841" cy="6090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54456F1F-23B3-480A-A2EA-CFA0066BC3F1}"/>
                    </a:ext>
                  </a:extLst>
                </p:cNvPr>
                <p:cNvSpPr txBox="1"/>
                <p:nvPr/>
              </p:nvSpPr>
              <p:spPr>
                <a:xfrm>
                  <a:off x="6787243" y="1962213"/>
                  <a:ext cx="1335441" cy="4187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54456F1F-23B3-480A-A2EA-CFA0066BC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243" y="1962213"/>
                  <a:ext cx="1335441" cy="418769"/>
                </a:xfrm>
                <a:prstGeom prst="rect">
                  <a:avLst/>
                </a:prstGeom>
                <a:blipFill>
                  <a:blip r:embed="rId6"/>
                  <a:stretch>
                    <a:fillRect l="-913" b="-1594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84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6496B1-B456-4C85-8C8C-BFED8A636AD9}"/>
              </a:ext>
            </a:extLst>
          </p:cNvPr>
          <p:cNvSpPr txBox="1"/>
          <p:nvPr/>
        </p:nvSpPr>
        <p:spPr>
          <a:xfrm>
            <a:off x="689113" y="503583"/>
            <a:ext cx="830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data[0] = 0xf0;				</a:t>
            </a:r>
            <a:r>
              <a:rPr lang="en-US" dirty="0">
                <a:solidFill>
                  <a:srgbClr val="92D050"/>
                </a:solidFill>
              </a:rPr>
              <a:t>//start byte</a:t>
            </a:r>
          </a:p>
          <a:p>
            <a:r>
              <a:rPr lang="de-DE" dirty="0" err="1"/>
              <a:t>data</a:t>
            </a:r>
            <a:r>
              <a:rPr lang="de-DE" dirty="0"/>
              <a:t>[1] = (</a:t>
            </a:r>
            <a:r>
              <a:rPr lang="de-DE" dirty="0" err="1"/>
              <a:t>objectShape</a:t>
            </a:r>
            <a:r>
              <a:rPr lang="de-DE" dirty="0"/>
              <a:t> &lt;&lt; 4) | (</a:t>
            </a:r>
            <a:r>
              <a:rPr lang="de-DE" dirty="0" err="1"/>
              <a:t>objectColor</a:t>
            </a:r>
            <a:r>
              <a:rPr lang="de-DE" dirty="0"/>
              <a:t>);	</a:t>
            </a:r>
            <a:r>
              <a:rPr lang="de-DE" dirty="0">
                <a:solidFill>
                  <a:srgbClr val="92D050"/>
                </a:solidFill>
              </a:rPr>
              <a:t>//</a:t>
            </a:r>
            <a:r>
              <a:rPr lang="de-DE" dirty="0" err="1">
                <a:solidFill>
                  <a:srgbClr val="92D050"/>
                </a:solidFill>
              </a:rPr>
              <a:t>first</a:t>
            </a:r>
            <a:r>
              <a:rPr lang="de-DE" dirty="0">
                <a:solidFill>
                  <a:srgbClr val="92D050"/>
                </a:solidFill>
              </a:rPr>
              <a:t> 4 </a:t>
            </a:r>
            <a:r>
              <a:rPr lang="de-DE" dirty="0" err="1">
                <a:solidFill>
                  <a:srgbClr val="92D050"/>
                </a:solidFill>
              </a:rPr>
              <a:t>bit</a:t>
            </a:r>
            <a:r>
              <a:rPr lang="de-DE" dirty="0">
                <a:solidFill>
                  <a:srgbClr val="92D050"/>
                </a:solidFill>
              </a:rPr>
              <a:t>: </a:t>
            </a:r>
            <a:r>
              <a:rPr lang="de-DE" dirty="0" err="1">
                <a:solidFill>
                  <a:srgbClr val="92D050"/>
                </a:solidFill>
              </a:rPr>
              <a:t>shape</a:t>
            </a:r>
            <a:r>
              <a:rPr lang="de-DE" dirty="0">
                <a:solidFill>
                  <a:srgbClr val="92D050"/>
                </a:solidFill>
              </a:rPr>
              <a:t>; </a:t>
            </a:r>
            <a:r>
              <a:rPr lang="de-DE" dirty="0" err="1">
                <a:solidFill>
                  <a:srgbClr val="92D050"/>
                </a:solidFill>
              </a:rPr>
              <a:t>second</a:t>
            </a:r>
            <a:r>
              <a:rPr lang="de-DE" dirty="0">
                <a:solidFill>
                  <a:srgbClr val="92D050"/>
                </a:solidFill>
              </a:rPr>
              <a:t> 4 </a:t>
            </a:r>
            <a:r>
              <a:rPr lang="de-DE" dirty="0" err="1">
                <a:solidFill>
                  <a:srgbClr val="92D050"/>
                </a:solidFill>
              </a:rPr>
              <a:t>bit</a:t>
            </a:r>
            <a:r>
              <a:rPr lang="de-DE" dirty="0">
                <a:solidFill>
                  <a:srgbClr val="92D050"/>
                </a:solidFill>
              </a:rPr>
              <a:t>: </a:t>
            </a:r>
            <a:r>
              <a:rPr lang="de-DE" dirty="0" err="1">
                <a:solidFill>
                  <a:srgbClr val="92D050"/>
                </a:solidFill>
              </a:rPr>
              <a:t>color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 err="1"/>
              <a:t>data</a:t>
            </a:r>
            <a:r>
              <a:rPr lang="de-DE" dirty="0"/>
              <a:t>[2] = </a:t>
            </a:r>
            <a:r>
              <a:rPr lang="de-DE" dirty="0" err="1"/>
              <a:t>relativePosition.x</a:t>
            </a:r>
            <a:r>
              <a:rPr lang="de-DE" dirty="0"/>
              <a:t>;			</a:t>
            </a:r>
            <a:r>
              <a:rPr lang="de-DE" dirty="0">
                <a:solidFill>
                  <a:srgbClr val="92D050"/>
                </a:solidFill>
              </a:rPr>
              <a:t>//</a:t>
            </a:r>
            <a:r>
              <a:rPr lang="de-DE" dirty="0" err="1">
                <a:solidFill>
                  <a:srgbClr val="92D050"/>
                </a:solidFill>
              </a:rPr>
              <a:t>xPos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 err="1"/>
              <a:t>data</a:t>
            </a:r>
            <a:r>
              <a:rPr lang="de-DE" dirty="0"/>
              <a:t>[3] = </a:t>
            </a:r>
            <a:r>
              <a:rPr lang="de-DE" dirty="0" err="1"/>
              <a:t>relativePosition.y</a:t>
            </a:r>
            <a:r>
              <a:rPr lang="de-DE" dirty="0"/>
              <a:t>;			</a:t>
            </a:r>
            <a:r>
              <a:rPr lang="de-DE" dirty="0">
                <a:solidFill>
                  <a:srgbClr val="92D050"/>
                </a:solidFill>
              </a:rPr>
              <a:t>//</a:t>
            </a:r>
            <a:r>
              <a:rPr lang="de-DE" dirty="0" err="1">
                <a:solidFill>
                  <a:srgbClr val="92D050"/>
                </a:solidFill>
              </a:rPr>
              <a:t>yPos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 err="1"/>
              <a:t>data</a:t>
            </a:r>
            <a:r>
              <a:rPr lang="de-DE" dirty="0"/>
              <a:t>[4] = </a:t>
            </a:r>
            <a:r>
              <a:rPr lang="de-DE" dirty="0" err="1"/>
              <a:t>zPos</a:t>
            </a:r>
            <a:r>
              <a:rPr lang="de-DE" dirty="0"/>
              <a:t>;				</a:t>
            </a:r>
            <a:r>
              <a:rPr lang="de-DE" dirty="0">
                <a:solidFill>
                  <a:srgbClr val="92D050"/>
                </a:solidFill>
              </a:rPr>
              <a:t>//</a:t>
            </a:r>
            <a:r>
              <a:rPr lang="de-DE" dirty="0" err="1">
                <a:solidFill>
                  <a:srgbClr val="92D050"/>
                </a:solidFill>
              </a:rPr>
              <a:t>zPos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a-DK" dirty="0"/>
              <a:t>data[5] = 0xf7;				</a:t>
            </a:r>
            <a:r>
              <a:rPr lang="da-DK" dirty="0">
                <a:solidFill>
                  <a:srgbClr val="92D050"/>
                </a:solidFill>
              </a:rPr>
              <a:t>//end byte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3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 Krafft</dc:creator>
  <cp:lastModifiedBy>Carina Krafft</cp:lastModifiedBy>
  <cp:revision>9</cp:revision>
  <dcterms:created xsi:type="dcterms:W3CDTF">2018-01-21T01:08:09Z</dcterms:created>
  <dcterms:modified xsi:type="dcterms:W3CDTF">2018-01-22T16:08:20Z</dcterms:modified>
</cp:coreProperties>
</file>