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89C24-F562-4214-AF69-936E5AC3951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1ACE18F-6439-4E39-9725-E546E571F94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97D8D0F-B2F5-4C02-A0AB-CED240805C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572000"/>
            <a:ext cx="2667000" cy="1066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Irena </a:t>
            </a:r>
            <a:r>
              <a:rPr lang="en-US" sz="1800" dirty="0" err="1" smtClean="0">
                <a:solidFill>
                  <a:schemeClr val="tx1"/>
                </a:solidFill>
              </a:rPr>
              <a:t>Stojanovic</a:t>
            </a:r>
            <a:r>
              <a:rPr lang="en-US" sz="1800" dirty="0" smtClean="0">
                <a:solidFill>
                  <a:schemeClr val="tx1"/>
                </a:solidFill>
              </a:rPr>
              <a:t> 559/2015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828799"/>
          </a:xfrm>
        </p:spPr>
        <p:txBody>
          <a:bodyPr/>
          <a:lstStyle/>
          <a:p>
            <a:r>
              <a:rPr lang="en-US" sz="3600" dirty="0" err="1" smtClean="0"/>
              <a:t>Sigurnosni</a:t>
            </a:r>
            <a:r>
              <a:rPr lang="en-US" sz="3600" dirty="0" smtClean="0"/>
              <a:t> </a:t>
            </a:r>
            <a:r>
              <a:rPr lang="en-US" sz="3600" dirty="0" err="1" smtClean="0"/>
              <a:t>alarmni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86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Cilj</a:t>
            </a:r>
            <a:r>
              <a:rPr lang="en-US" sz="3600" dirty="0" smtClean="0"/>
              <a:t> </a:t>
            </a:r>
            <a:r>
              <a:rPr lang="en-US" sz="3600" dirty="0" err="1" smtClean="0"/>
              <a:t>Projekta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79248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Cilj</a:t>
            </a:r>
            <a:r>
              <a:rPr lang="en-US" sz="3200" dirty="0" smtClean="0"/>
              <a:t> </a:t>
            </a:r>
            <a:r>
              <a:rPr lang="en-US" sz="3200" dirty="0" err="1" smtClean="0"/>
              <a:t>projekta</a:t>
            </a:r>
            <a:r>
              <a:rPr lang="en-US" sz="3200" dirty="0" smtClean="0"/>
              <a:t> </a:t>
            </a:r>
            <a:r>
              <a:rPr lang="en-US" sz="3200" dirty="0"/>
              <a:t>je </a:t>
            </a:r>
            <a:r>
              <a:rPr lang="en-US" sz="3200" dirty="0" err="1"/>
              <a:t>konstrukcija</a:t>
            </a:r>
            <a:r>
              <a:rPr lang="en-US" sz="3200" dirty="0"/>
              <a:t> </a:t>
            </a:r>
            <a:r>
              <a:rPr lang="en-US" sz="3200" dirty="0" err="1"/>
              <a:t>jednostavnog</a:t>
            </a:r>
            <a:r>
              <a:rPr lang="en-US" sz="3200" dirty="0"/>
              <a:t> </a:t>
            </a:r>
            <a:r>
              <a:rPr lang="en-US" sz="3200" dirty="0" err="1"/>
              <a:t>sigurnosnog</a:t>
            </a:r>
            <a:r>
              <a:rPr lang="en-US" sz="3200" dirty="0"/>
              <a:t> </a:t>
            </a:r>
            <a:r>
              <a:rPr lang="en-US" sz="3200" dirty="0" err="1" smtClean="0"/>
              <a:t>alarmnog</a:t>
            </a:r>
            <a:r>
              <a:rPr lang="en-US" sz="3200" dirty="0" smtClean="0"/>
              <a:t> </a:t>
            </a:r>
            <a:r>
              <a:rPr lang="en-US" sz="3200" dirty="0" err="1"/>
              <a:t>sistema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</a:t>
            </a:r>
            <a:r>
              <a:rPr lang="en-US" sz="3200" dirty="0" err="1"/>
              <a:t>ima</a:t>
            </a:r>
            <a:r>
              <a:rPr lang="en-US" sz="3200" dirty="0"/>
              <a:t> </a:t>
            </a:r>
            <a:r>
              <a:rPr lang="en-US" sz="3200" dirty="0" err="1" smtClean="0"/>
              <a:t>primenu</a:t>
            </a:r>
            <a:r>
              <a:rPr lang="en-US" sz="3200" dirty="0" smtClean="0"/>
              <a:t> </a:t>
            </a:r>
            <a:r>
              <a:rPr lang="en-US" sz="3200" dirty="0"/>
              <a:t>u </a:t>
            </a:r>
            <a:r>
              <a:rPr lang="en-US" sz="3200" dirty="0" err="1" smtClean="0"/>
              <a:t>osiguravanju</a:t>
            </a:r>
            <a:r>
              <a:rPr lang="en-US" sz="3200" dirty="0" smtClean="0"/>
              <a:t> </a:t>
            </a:r>
            <a:r>
              <a:rPr lang="en-US" sz="3200" dirty="0" err="1" smtClean="0"/>
              <a:t>objekta</a:t>
            </a:r>
            <a:r>
              <a:rPr lang="en-US" sz="3200" dirty="0"/>
              <a:t>. </a:t>
            </a:r>
            <a:r>
              <a:rPr lang="en-US" sz="3200" dirty="0" err="1"/>
              <a:t>Primarni</a:t>
            </a:r>
            <a:r>
              <a:rPr lang="en-US" sz="3200" dirty="0"/>
              <a:t> </a:t>
            </a:r>
            <a:r>
              <a:rPr lang="en-US" sz="3200" dirty="0" err="1"/>
              <a:t>zadatak</a:t>
            </a:r>
            <a:r>
              <a:rPr lang="en-US" sz="3200" dirty="0"/>
              <a:t> je </a:t>
            </a:r>
            <a:r>
              <a:rPr lang="en-US" sz="3200" dirty="0" err="1" smtClean="0"/>
              <a:t>pracenje</a:t>
            </a:r>
            <a:r>
              <a:rPr lang="en-US" sz="3200" dirty="0" smtClean="0"/>
              <a:t> </a:t>
            </a:r>
            <a:r>
              <a:rPr lang="en-US" sz="3200" dirty="0" err="1" smtClean="0"/>
              <a:t>sigurnosti</a:t>
            </a:r>
            <a:r>
              <a:rPr lang="en-US" sz="3200" dirty="0" smtClean="0"/>
              <a:t> </a:t>
            </a:r>
            <a:r>
              <a:rPr lang="en-US" sz="3200" dirty="0" err="1"/>
              <a:t>prozora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 smtClean="0"/>
              <a:t>vrata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70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381000"/>
            <a:ext cx="7924800" cy="5334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realizaciju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projekta</a:t>
            </a:r>
            <a:r>
              <a:rPr lang="en-US" sz="2800" dirty="0" smtClean="0"/>
              <a:t> je </a:t>
            </a:r>
            <a:r>
              <a:rPr lang="en-US" sz="2800" dirty="0" err="1" smtClean="0"/>
              <a:t>koriscena</a:t>
            </a:r>
            <a:r>
              <a:rPr lang="en-US" sz="2800" dirty="0" smtClean="0"/>
              <a:t> </a:t>
            </a:r>
            <a:r>
              <a:rPr lang="en-US" sz="2800" dirty="0" err="1" smtClean="0"/>
              <a:t>ploca</a:t>
            </a:r>
            <a:r>
              <a:rPr lang="en-US" sz="2800" dirty="0" smtClean="0"/>
              <a:t> FPGA </a:t>
            </a:r>
            <a:r>
              <a:rPr lang="en-US" sz="2800" u="sng" dirty="0" err="1" smtClean="0"/>
              <a:t>Digilent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Nexys2</a:t>
            </a:r>
            <a:r>
              <a:rPr lang="en-US" sz="2800" u="sng" dirty="0" smtClean="0"/>
              <a:t> Spartan </a:t>
            </a:r>
            <a:r>
              <a:rPr lang="en-US" sz="2800" u="sng" dirty="0" err="1" smtClean="0"/>
              <a:t>3e</a:t>
            </a:r>
            <a:r>
              <a:rPr lang="en-US" sz="2800" u="sng" dirty="0"/>
              <a:t> </a:t>
            </a:r>
            <a:r>
              <a:rPr lang="en-US" sz="2800" u="sng" dirty="0" err="1" smtClean="0"/>
              <a:t>1200k</a:t>
            </a:r>
            <a:r>
              <a:rPr lang="en-US" sz="2800" u="sng" dirty="0" smtClean="0"/>
              <a:t>.</a:t>
            </a:r>
          </a:p>
          <a:p>
            <a:r>
              <a:rPr lang="en-US" sz="2400" u="sng" dirty="0" err="1" smtClean="0"/>
              <a:t>Pomocu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sematskih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dijgrama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ili</a:t>
            </a:r>
            <a:r>
              <a:rPr lang="en-US" sz="2400" u="sng" dirty="0" smtClean="0"/>
              <a:t> HDL </a:t>
            </a:r>
            <a:r>
              <a:rPr lang="en-US" sz="2400" u="sng" dirty="0" err="1" smtClean="0"/>
              <a:t>jezika</a:t>
            </a:r>
            <a:r>
              <a:rPr lang="en-US" sz="2400" u="sng" dirty="0" smtClean="0"/>
              <a:t> se </a:t>
            </a:r>
            <a:r>
              <a:rPr lang="en-US" sz="2400" u="sng" dirty="0" err="1" smtClean="0"/>
              <a:t>vrsi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definisanje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unutrasnje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strukture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ploce</a:t>
            </a:r>
            <a:r>
              <a:rPr lang="en-US" sz="2400" u="sng" dirty="0" smtClean="0"/>
              <a:t>. </a:t>
            </a:r>
          </a:p>
          <a:p>
            <a:r>
              <a:rPr lang="en-US" sz="2400" dirty="0" err="1"/>
              <a:t>Svaka</a:t>
            </a:r>
            <a:r>
              <a:rPr lang="en-US" sz="2400" dirty="0"/>
              <a:t> FPGA </a:t>
            </a:r>
            <a:r>
              <a:rPr lang="en-US" sz="2400" dirty="0" err="1"/>
              <a:t>komponenta</a:t>
            </a:r>
            <a:r>
              <a:rPr lang="en-US" sz="2400" dirty="0"/>
              <a:t> se </a:t>
            </a:r>
            <a:r>
              <a:rPr lang="en-US" sz="2400" dirty="0" err="1"/>
              <a:t>sastoji</a:t>
            </a:r>
            <a:r>
              <a:rPr lang="en-US" sz="2400" dirty="0"/>
              <a:t> od </a:t>
            </a:r>
            <a:r>
              <a:rPr lang="en-US" sz="2400" dirty="0" err="1"/>
              <a:t>velikog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 smtClean="0"/>
              <a:t>logičkih</a:t>
            </a:r>
            <a:r>
              <a:rPr lang="en-US" sz="2400" dirty="0" smtClean="0"/>
              <a:t> </a:t>
            </a:r>
            <a:r>
              <a:rPr lang="en-US" sz="2400" dirty="0" err="1" smtClean="0"/>
              <a:t>blokova</a:t>
            </a:r>
            <a:r>
              <a:rPr lang="en-US" sz="2400" dirty="0" smtClean="0"/>
              <a:t> (</a:t>
            </a:r>
            <a:r>
              <a:rPr lang="en-US" sz="2400" dirty="0" err="1" smtClean="0"/>
              <a:t>ćelija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/>
              <a:t>logički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se </a:t>
            </a:r>
            <a:r>
              <a:rPr lang="en-US" sz="2400" dirty="0" err="1" smtClean="0"/>
              <a:t>sastoji</a:t>
            </a:r>
            <a:r>
              <a:rPr lang="en-US" sz="2400" dirty="0" smtClean="0"/>
              <a:t> </a:t>
            </a:r>
            <a:r>
              <a:rPr lang="en-US" sz="2400" dirty="0"/>
              <a:t>od </a:t>
            </a:r>
            <a:r>
              <a:rPr lang="en-US" sz="2400" dirty="0" err="1"/>
              <a:t>logičkih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ćelija</a:t>
            </a:r>
            <a:r>
              <a:rPr lang="en-US" sz="2400" dirty="0"/>
              <a:t>. </a:t>
            </a:r>
            <a:endParaRPr lang="en-US" sz="2400" u="sng" dirty="0" smtClean="0"/>
          </a:p>
          <a:p>
            <a:endParaRPr lang="en-US" sz="1600" u="sng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29719"/>
            <a:ext cx="449262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5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Realizacija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Projektni </a:t>
                </a:r>
                <a:r>
                  <a:rPr lang="en-US" sz="2800" dirty="0" err="1" smtClean="0"/>
                  <a:t>zadatak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ima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ulogu</a:t>
                </a:r>
                <a:r>
                  <a:rPr lang="en-US" sz="2800" dirty="0" smtClean="0"/>
                  <a:t> da </a:t>
                </a:r>
                <a:r>
                  <a:rPr lang="en-US" sz="2800" dirty="0" err="1" smtClean="0"/>
                  <a:t>upali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diodu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kada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ovoreni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prozor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ili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vrata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dok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sistem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ima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napajanje</a:t>
                </a:r>
                <a:r>
                  <a:rPr lang="en-US" sz="2800" dirty="0" smtClean="0"/>
                  <a:t>. </a:t>
                </a:r>
                <a:r>
                  <a:rPr lang="en-US" sz="2800" dirty="0" err="1" smtClean="0"/>
                  <a:t>Ceo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projekat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ima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sedam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ulaza</a:t>
                </a:r>
                <a:r>
                  <a:rPr lang="en-US" sz="2800" dirty="0" smtClean="0"/>
                  <a:t>. </a:t>
                </a:r>
                <a:r>
                  <a:rPr lang="en-US" sz="2800" dirty="0" err="1" smtClean="0"/>
                  <a:t>Cetiri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ulaza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prozori</a:t>
                </a:r>
                <a:r>
                  <a:rPr lang="en-US" sz="2800" dirty="0"/>
                  <a:t>,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dva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vrata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dok</a:t>
                </a:r>
                <a:r>
                  <a:rPr lang="en-US" sz="2800" dirty="0" smtClean="0"/>
                  <a:t> je </a:t>
                </a:r>
                <a:r>
                  <a:rPr lang="en-US" sz="2800" dirty="0" err="1" smtClean="0"/>
                  <a:t>jedan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poseban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ulaz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napajanje</a:t>
                </a:r>
                <a:r>
                  <a:rPr lang="en-US" sz="2800" dirty="0" smtClean="0"/>
                  <a:t>. </a:t>
                </a:r>
                <a:r>
                  <a:rPr lang="en-US" sz="2800" dirty="0" err="1" smtClean="0"/>
                  <a:t>Sistem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radi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tako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sto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kada</a:t>
                </a:r>
                <a:r>
                  <a:rPr lang="en-US" sz="2800" dirty="0" smtClean="0"/>
                  <a:t> je </a:t>
                </a:r>
                <a:r>
                  <a:rPr lang="en-US" sz="2800" dirty="0" err="1" smtClean="0"/>
                  <a:t>bilo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koji</a:t>
                </a:r>
                <a:r>
                  <a:rPr lang="en-US" sz="2800" dirty="0" smtClean="0"/>
                  <a:t> od </a:t>
                </a:r>
                <a:r>
                  <a:rPr lang="en-US" sz="2800" dirty="0" err="1" smtClean="0"/>
                  <a:t>sest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ulaza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jednak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logickoj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jedinici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dok</a:t>
                </a:r>
                <a:r>
                  <a:rPr lang="en-US" sz="2800" dirty="0" smtClean="0"/>
                  <a:t> je </a:t>
                </a:r>
                <a:r>
                  <a:rPr lang="en-US" sz="2800" dirty="0" err="1" smtClean="0"/>
                  <a:t>napajanje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logicka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jedinica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izlazu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ce</a:t>
                </a:r>
                <a:r>
                  <a:rPr lang="en-US" sz="2800" dirty="0" smtClean="0"/>
                  <a:t> se </a:t>
                </a:r>
                <a:r>
                  <a:rPr lang="en-US" sz="2800" dirty="0" err="1" smtClean="0"/>
                  <a:t>javiti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logicka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jedinica</a:t>
                </a:r>
                <a:r>
                  <a:rPr lang="en-US" sz="2800" dirty="0" smtClean="0"/>
                  <a:t>, </a:t>
                </a:r>
                <a:r>
                  <a:rPr lang="en-US" sz="2800" dirty="0" err="1" smtClean="0"/>
                  <a:t>upalice</a:t>
                </a:r>
                <a:r>
                  <a:rPr lang="en-US" sz="2800" dirty="0" smtClean="0"/>
                  <a:t> se </a:t>
                </a:r>
                <a:r>
                  <a:rPr lang="en-US" sz="2800" dirty="0" err="1" smtClean="0"/>
                  <a:t>dioda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err="1" smtClean="0"/>
                  <a:t>Kombinacija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ulaza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ima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tj</a:t>
                </a:r>
                <a:r>
                  <a:rPr lang="en-US" sz="2800" dirty="0" smtClean="0"/>
                  <a:t>. 128.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30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457200"/>
            <a:ext cx="7924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Drugi</a:t>
            </a:r>
            <a:r>
              <a:rPr lang="en-US" sz="2800" dirty="0" smtClean="0"/>
              <a:t> </a:t>
            </a:r>
            <a:r>
              <a:rPr lang="en-US" sz="2800" dirty="0" err="1" smtClean="0"/>
              <a:t>deo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projekta</a:t>
            </a:r>
            <a:r>
              <a:rPr lang="en-US" sz="2800" dirty="0" smtClean="0"/>
              <a:t> </a:t>
            </a:r>
            <a:r>
              <a:rPr lang="en-US" sz="2800" dirty="0" err="1" smtClean="0"/>
              <a:t>ima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err="1" smtClean="0"/>
              <a:t>potpuno</a:t>
            </a:r>
            <a:r>
              <a:rPr lang="en-US" sz="2800" dirty="0" smtClean="0"/>
              <a:t> </a:t>
            </a:r>
            <a:r>
              <a:rPr lang="en-US" sz="2800" dirty="0" err="1" smtClean="0"/>
              <a:t>istu</a:t>
            </a:r>
            <a:r>
              <a:rPr lang="en-US" sz="2800" dirty="0" smtClean="0"/>
              <a:t> </a:t>
            </a:r>
            <a:r>
              <a:rPr lang="en-US" sz="2800" dirty="0" err="1" smtClean="0"/>
              <a:t>logiku</a:t>
            </a:r>
            <a:r>
              <a:rPr lang="en-US" sz="2800" dirty="0" smtClean="0"/>
              <a:t> </a:t>
            </a:r>
            <a:r>
              <a:rPr lang="en-US" sz="2800" dirty="0" err="1" smtClean="0"/>
              <a:t>rada</a:t>
            </a:r>
            <a:r>
              <a:rPr lang="en-US" sz="2800" dirty="0" smtClean="0"/>
              <a:t>, </a:t>
            </a:r>
          </a:p>
          <a:p>
            <a:pPr marL="0" indent="0">
              <a:buNone/>
            </a:pPr>
            <a:r>
              <a:rPr lang="en-US" sz="2800" dirty="0" err="1" smtClean="0"/>
              <a:t>samo</a:t>
            </a:r>
            <a:r>
              <a:rPr lang="en-US" sz="2800" dirty="0" smtClean="0"/>
              <a:t> je </a:t>
            </a:r>
            <a:r>
              <a:rPr lang="en-US" sz="2800" dirty="0" err="1"/>
              <a:t>b</a:t>
            </a:r>
            <a:r>
              <a:rPr lang="en-US" sz="2800" dirty="0" err="1" smtClean="0"/>
              <a:t>roj</a:t>
            </a:r>
            <a:r>
              <a:rPr lang="en-US" sz="2800" dirty="0" smtClean="0"/>
              <a:t> </a:t>
            </a:r>
            <a:r>
              <a:rPr lang="en-US" sz="2800" dirty="0" err="1" smtClean="0"/>
              <a:t>ulaza</a:t>
            </a:r>
            <a:r>
              <a:rPr lang="en-US" sz="2800" dirty="0" smtClean="0"/>
              <a:t> </a:t>
            </a:r>
            <a:r>
              <a:rPr lang="en-US" sz="2800" dirty="0" err="1" smtClean="0"/>
              <a:t>smanjen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pomocu</a:t>
            </a:r>
            <a:r>
              <a:rPr lang="en-US" sz="2800" dirty="0" smtClean="0"/>
              <a:t> </a:t>
            </a:r>
            <a:r>
              <a:rPr lang="en-US" sz="2800" dirty="0" err="1" smtClean="0"/>
              <a:t>dekodera</a:t>
            </a:r>
            <a:r>
              <a:rPr lang="en-US" sz="2800" dirty="0" smtClean="0"/>
              <a:t>.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vrata</a:t>
            </a:r>
            <a:r>
              <a:rPr lang="en-US" sz="2800" dirty="0" smtClean="0"/>
              <a:t> je </a:t>
            </a:r>
            <a:r>
              <a:rPr lang="en-US" sz="2800" dirty="0" err="1" smtClean="0"/>
              <a:t>postavljen</a:t>
            </a:r>
            <a:r>
              <a:rPr lang="en-US" sz="2800" dirty="0" smtClean="0"/>
              <a:t> </a:t>
            </a:r>
            <a:r>
              <a:rPr lang="en-US" sz="2800" dirty="0" err="1" smtClean="0"/>
              <a:t>jedan</a:t>
            </a:r>
            <a:r>
              <a:rPr lang="en-US" sz="2800" dirty="0" smtClean="0"/>
              <a:t> </a:t>
            </a:r>
            <a:r>
              <a:rPr lang="en-US" sz="2800" dirty="0" err="1" smtClean="0"/>
              <a:t>ulaz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dodatim</a:t>
            </a:r>
            <a:r>
              <a:rPr lang="en-US" sz="2800" dirty="0" smtClean="0"/>
              <a:t> enable </a:t>
            </a:r>
            <a:r>
              <a:rPr lang="en-US" sz="2800" dirty="0" err="1" smtClean="0"/>
              <a:t>ulazom</a:t>
            </a:r>
            <a:r>
              <a:rPr lang="en-US" sz="2800" dirty="0" smtClean="0"/>
              <a:t>, </a:t>
            </a:r>
            <a:r>
              <a:rPr lang="en-US" sz="2800" dirty="0" err="1" smtClean="0"/>
              <a:t>dok</a:t>
            </a:r>
            <a:r>
              <a:rPr lang="en-US" sz="2800" dirty="0" smtClean="0"/>
              <a:t> </a:t>
            </a:r>
            <a:r>
              <a:rPr lang="en-US" sz="2800" dirty="0" err="1" smtClean="0"/>
              <a:t>prozori</a:t>
            </a:r>
            <a:r>
              <a:rPr lang="en-US" sz="2800" dirty="0" smtClean="0"/>
              <a:t> </a:t>
            </a:r>
            <a:r>
              <a:rPr lang="en-US" sz="2800" dirty="0" err="1" smtClean="0"/>
              <a:t>imaju</a:t>
            </a:r>
            <a:r>
              <a:rPr lang="en-US" sz="2800" dirty="0" smtClean="0"/>
              <a:t> </a:t>
            </a:r>
            <a:r>
              <a:rPr lang="en-US" sz="2800" dirty="0" err="1" smtClean="0"/>
              <a:t>dva</a:t>
            </a:r>
            <a:r>
              <a:rPr lang="en-US" sz="2800" dirty="0" smtClean="0"/>
              <a:t> </a:t>
            </a:r>
            <a:r>
              <a:rPr lang="en-US" sz="2800" dirty="0" err="1" smtClean="0"/>
              <a:t>ulaza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dodatim</a:t>
            </a:r>
            <a:r>
              <a:rPr lang="en-US" sz="2800" dirty="0" smtClean="0"/>
              <a:t> enable </a:t>
            </a:r>
            <a:r>
              <a:rPr lang="en-US" sz="2800" dirty="0" err="1" smtClean="0"/>
              <a:t>ulazom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Ostatak</a:t>
            </a:r>
            <a:r>
              <a:rPr lang="en-US" sz="2800" dirty="0" smtClean="0"/>
              <a:t> </a:t>
            </a:r>
            <a:r>
              <a:rPr lang="en-US" sz="2800" dirty="0" err="1" smtClean="0"/>
              <a:t>logike</a:t>
            </a:r>
            <a:r>
              <a:rPr lang="en-US" sz="2800" dirty="0" smtClean="0"/>
              <a:t> je </a:t>
            </a:r>
            <a:r>
              <a:rPr lang="en-US" sz="2800" dirty="0" err="1" smtClean="0"/>
              <a:t>isti</a:t>
            </a:r>
            <a:r>
              <a:rPr lang="en-US" sz="2800" dirty="0" smtClean="0"/>
              <a:t> </a:t>
            </a:r>
            <a:r>
              <a:rPr lang="en-US" sz="2800" dirty="0" err="1" smtClean="0"/>
              <a:t>kao</a:t>
            </a:r>
            <a:r>
              <a:rPr lang="en-US" sz="2800" dirty="0" smtClean="0"/>
              <a:t> u</a:t>
            </a:r>
          </a:p>
          <a:p>
            <a:pPr marL="0" indent="0">
              <a:buNone/>
            </a:pPr>
            <a:r>
              <a:rPr lang="en-US" sz="2800" dirty="0" err="1" smtClean="0"/>
              <a:t>prvom</a:t>
            </a:r>
            <a:r>
              <a:rPr lang="en-US" sz="2800" dirty="0" smtClean="0"/>
              <a:t> </a:t>
            </a:r>
            <a:r>
              <a:rPr lang="en-US" sz="2800" dirty="0" err="1" smtClean="0"/>
              <a:t>delu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660"/>
            <a:ext cx="30575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43" y="3429000"/>
            <a:ext cx="336903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64</TotalTime>
  <Words>215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Sigurnosni alarmni sistem</vt:lpstr>
      <vt:lpstr>Cilj Projekta: </vt:lpstr>
      <vt:lpstr>PowerPoint Presentation</vt:lpstr>
      <vt:lpstr>Realizacija projekta: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Sigurnosni alarmni sistem</dc:title>
  <dc:creator>vanja</dc:creator>
  <cp:lastModifiedBy>vanja</cp:lastModifiedBy>
  <cp:revision>6</cp:revision>
  <dcterms:created xsi:type="dcterms:W3CDTF">2017-01-23T08:50:32Z</dcterms:created>
  <dcterms:modified xsi:type="dcterms:W3CDTF">2017-01-23T09:54:33Z</dcterms:modified>
</cp:coreProperties>
</file>