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55CFF0-77FC-6142-8646-ABF3CF9821E7}" v="5" dt="2025-07-14T06:22:29.8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51"/>
    <p:restoredTop sz="94673"/>
  </p:normalViewPr>
  <p:slideViewPr>
    <p:cSldViewPr snapToGrid="0">
      <p:cViewPr varScale="1">
        <p:scale>
          <a:sx n="121" d="100"/>
          <a:sy n="121" d="100"/>
        </p:scale>
        <p:origin x="19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70D25B-B940-4453-A1B6-E72EB174C6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C328ED-57B3-48E6-8542-FB909D3A42AD}">
      <dgm:prSet/>
      <dgm:spPr/>
      <dgm:t>
        <a:bodyPr/>
        <a:lstStyle/>
        <a:p>
          <a:r>
            <a:rPr lang="en-US" dirty="0"/>
            <a:t>It encourages reporting errors without fear</a:t>
          </a:r>
        </a:p>
      </dgm:t>
    </dgm:pt>
    <dgm:pt modelId="{8B83B33E-8BFF-4296-A5EE-D6513FAE644E}" type="parTrans" cxnId="{6F4AE2A8-7D5D-4DEC-A6C6-AC0EE02366E4}">
      <dgm:prSet/>
      <dgm:spPr/>
      <dgm:t>
        <a:bodyPr/>
        <a:lstStyle/>
        <a:p>
          <a:endParaRPr lang="en-US"/>
        </a:p>
      </dgm:t>
    </dgm:pt>
    <dgm:pt modelId="{C8AF2238-8266-414C-8B47-6D0682A2BFD3}" type="sibTrans" cxnId="{6F4AE2A8-7D5D-4DEC-A6C6-AC0EE02366E4}">
      <dgm:prSet/>
      <dgm:spPr/>
      <dgm:t>
        <a:bodyPr/>
        <a:lstStyle/>
        <a:p>
          <a:endParaRPr lang="en-US"/>
        </a:p>
      </dgm:t>
    </dgm:pt>
    <dgm:pt modelId="{0BE8E965-D8EA-4B0D-B92F-9F4E593A43BB}">
      <dgm:prSet/>
      <dgm:spPr/>
      <dgm:t>
        <a:bodyPr/>
        <a:lstStyle/>
        <a:p>
          <a:r>
            <a:rPr lang="en-US"/>
            <a:t>Focuses on learning over punishment</a:t>
          </a:r>
        </a:p>
      </dgm:t>
    </dgm:pt>
    <dgm:pt modelId="{55EA8AD5-CF42-4237-94B9-4E8CAADF6C30}" type="parTrans" cxnId="{3CC68EC9-BEC8-440E-AE6B-8D32C81BA629}">
      <dgm:prSet/>
      <dgm:spPr/>
      <dgm:t>
        <a:bodyPr/>
        <a:lstStyle/>
        <a:p>
          <a:endParaRPr lang="en-US"/>
        </a:p>
      </dgm:t>
    </dgm:pt>
    <dgm:pt modelId="{D648C372-1891-4B09-93E0-A5F6277D5272}" type="sibTrans" cxnId="{3CC68EC9-BEC8-440E-AE6B-8D32C81BA629}">
      <dgm:prSet/>
      <dgm:spPr/>
      <dgm:t>
        <a:bodyPr/>
        <a:lstStyle/>
        <a:p>
          <a:endParaRPr lang="en-US"/>
        </a:p>
      </dgm:t>
    </dgm:pt>
    <dgm:pt modelId="{E107B1D8-DE5E-4859-839B-978EC119CEB7}">
      <dgm:prSet/>
      <dgm:spPr/>
      <dgm:t>
        <a:bodyPr/>
        <a:lstStyle/>
        <a:p>
          <a:r>
            <a:rPr lang="en-US"/>
            <a:t>Balances accountability with system improvement</a:t>
          </a:r>
        </a:p>
      </dgm:t>
    </dgm:pt>
    <dgm:pt modelId="{1BD7162A-38C4-4019-82AC-AE3AEC6E58A9}" type="parTrans" cxnId="{A8C9DA29-AF79-4659-AF35-28234144812D}">
      <dgm:prSet/>
      <dgm:spPr/>
      <dgm:t>
        <a:bodyPr/>
        <a:lstStyle/>
        <a:p>
          <a:endParaRPr lang="en-US"/>
        </a:p>
      </dgm:t>
    </dgm:pt>
    <dgm:pt modelId="{C38388BE-BFA4-4409-99A3-CF5C3A4CE53F}" type="sibTrans" cxnId="{A8C9DA29-AF79-4659-AF35-28234144812D}">
      <dgm:prSet/>
      <dgm:spPr/>
      <dgm:t>
        <a:bodyPr/>
        <a:lstStyle/>
        <a:p>
          <a:endParaRPr lang="en-US"/>
        </a:p>
      </dgm:t>
    </dgm:pt>
    <dgm:pt modelId="{F6444B11-963D-4DFA-997E-95FC6F06F683}">
      <dgm:prSet/>
      <dgm:spPr/>
      <dgm:t>
        <a:bodyPr/>
        <a:lstStyle/>
        <a:p>
          <a:r>
            <a:rPr lang="en-US"/>
            <a:t>Goal: safer, more open workplaces</a:t>
          </a:r>
        </a:p>
      </dgm:t>
    </dgm:pt>
    <dgm:pt modelId="{71FCC2EC-4CD2-459C-A08B-02891CF1CC92}" type="parTrans" cxnId="{5A50DDF5-64E9-4ACE-8C10-62FF004453B7}">
      <dgm:prSet/>
      <dgm:spPr/>
      <dgm:t>
        <a:bodyPr/>
        <a:lstStyle/>
        <a:p>
          <a:endParaRPr lang="en-US"/>
        </a:p>
      </dgm:t>
    </dgm:pt>
    <dgm:pt modelId="{68B62EC4-5DD4-490A-87A2-63DE6E53AE6F}" type="sibTrans" cxnId="{5A50DDF5-64E9-4ACE-8C10-62FF004453B7}">
      <dgm:prSet/>
      <dgm:spPr/>
      <dgm:t>
        <a:bodyPr/>
        <a:lstStyle/>
        <a:p>
          <a:endParaRPr lang="en-US"/>
        </a:p>
      </dgm:t>
    </dgm:pt>
    <dgm:pt modelId="{DB13E7F9-4AAD-4555-9952-96F56F6FFED6}" type="pres">
      <dgm:prSet presAssocID="{8E70D25B-B940-4453-A1B6-E72EB174C696}" presName="root" presStyleCnt="0">
        <dgm:presLayoutVars>
          <dgm:dir/>
          <dgm:resizeHandles val="exact"/>
        </dgm:presLayoutVars>
      </dgm:prSet>
      <dgm:spPr/>
    </dgm:pt>
    <dgm:pt modelId="{A21EF684-4D3B-4155-AB52-9DB011B260C9}" type="pres">
      <dgm:prSet presAssocID="{0FC328ED-57B3-48E6-8542-FB909D3A42AD}" presName="compNode" presStyleCnt="0"/>
      <dgm:spPr/>
    </dgm:pt>
    <dgm:pt modelId="{8FAA342D-6CC2-481D-8E2C-7E2C5019FF93}" type="pres">
      <dgm:prSet presAssocID="{0FC328ED-57B3-48E6-8542-FB909D3A42AD}" presName="bgRect" presStyleLbl="bgShp" presStyleIdx="0" presStyleCnt="4"/>
      <dgm:spPr/>
    </dgm:pt>
    <dgm:pt modelId="{4B5F2D40-BB3E-4F87-92B3-E007E87BDAF3}" type="pres">
      <dgm:prSet presAssocID="{0FC328ED-57B3-48E6-8542-FB909D3A42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6F8BCF4-9FFF-4265-9541-BEEEF2EAF527}" type="pres">
      <dgm:prSet presAssocID="{0FC328ED-57B3-48E6-8542-FB909D3A42AD}" presName="spaceRect" presStyleCnt="0"/>
      <dgm:spPr/>
    </dgm:pt>
    <dgm:pt modelId="{3B402C07-6FCF-493B-9451-A7F6AF7BB02C}" type="pres">
      <dgm:prSet presAssocID="{0FC328ED-57B3-48E6-8542-FB909D3A42AD}" presName="parTx" presStyleLbl="revTx" presStyleIdx="0" presStyleCnt="4">
        <dgm:presLayoutVars>
          <dgm:chMax val="0"/>
          <dgm:chPref val="0"/>
        </dgm:presLayoutVars>
      </dgm:prSet>
      <dgm:spPr/>
    </dgm:pt>
    <dgm:pt modelId="{AEF191D7-AE87-412B-869E-FE5DC7310857}" type="pres">
      <dgm:prSet presAssocID="{C8AF2238-8266-414C-8B47-6D0682A2BFD3}" presName="sibTrans" presStyleCnt="0"/>
      <dgm:spPr/>
    </dgm:pt>
    <dgm:pt modelId="{717A1457-1B26-479F-851E-311DE594829E}" type="pres">
      <dgm:prSet presAssocID="{0BE8E965-D8EA-4B0D-B92F-9F4E593A43BB}" presName="compNode" presStyleCnt="0"/>
      <dgm:spPr/>
    </dgm:pt>
    <dgm:pt modelId="{DD1832E3-90D8-4CC0-85D8-2BE5F108BEC1}" type="pres">
      <dgm:prSet presAssocID="{0BE8E965-D8EA-4B0D-B92F-9F4E593A43BB}" presName="bgRect" presStyleLbl="bgShp" presStyleIdx="1" presStyleCnt="4"/>
      <dgm:spPr/>
    </dgm:pt>
    <dgm:pt modelId="{37B1695B-5C1A-4A9D-A819-18B09A5E6DEA}" type="pres">
      <dgm:prSet presAssocID="{0BE8E965-D8EA-4B0D-B92F-9F4E593A43B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49BC619-FD14-4201-BC08-E8C17A201CE6}" type="pres">
      <dgm:prSet presAssocID="{0BE8E965-D8EA-4B0D-B92F-9F4E593A43BB}" presName="spaceRect" presStyleCnt="0"/>
      <dgm:spPr/>
    </dgm:pt>
    <dgm:pt modelId="{86BC8BC2-D553-476E-82C8-406BA9CFFB23}" type="pres">
      <dgm:prSet presAssocID="{0BE8E965-D8EA-4B0D-B92F-9F4E593A43BB}" presName="parTx" presStyleLbl="revTx" presStyleIdx="1" presStyleCnt="4">
        <dgm:presLayoutVars>
          <dgm:chMax val="0"/>
          <dgm:chPref val="0"/>
        </dgm:presLayoutVars>
      </dgm:prSet>
      <dgm:spPr/>
    </dgm:pt>
    <dgm:pt modelId="{10672797-8F84-4B09-8E9D-10D933793DB7}" type="pres">
      <dgm:prSet presAssocID="{D648C372-1891-4B09-93E0-A5F6277D5272}" presName="sibTrans" presStyleCnt="0"/>
      <dgm:spPr/>
    </dgm:pt>
    <dgm:pt modelId="{7F4EE981-BACA-4E66-B864-75F3B34A94B8}" type="pres">
      <dgm:prSet presAssocID="{E107B1D8-DE5E-4859-839B-978EC119CEB7}" presName="compNode" presStyleCnt="0"/>
      <dgm:spPr/>
    </dgm:pt>
    <dgm:pt modelId="{D7A0BE30-507C-4F93-8FB7-E00B3D5BBE45}" type="pres">
      <dgm:prSet presAssocID="{E107B1D8-DE5E-4859-839B-978EC119CEB7}" presName="bgRect" presStyleLbl="bgShp" presStyleIdx="2" presStyleCnt="4"/>
      <dgm:spPr/>
    </dgm:pt>
    <dgm:pt modelId="{00DE9C49-119E-4B8A-B0E2-420314D0DD58}" type="pres">
      <dgm:prSet presAssocID="{E107B1D8-DE5E-4859-839B-978EC119CEB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554FA83A-83C3-4EE6-9670-3D1C3ABD8AAF}" type="pres">
      <dgm:prSet presAssocID="{E107B1D8-DE5E-4859-839B-978EC119CEB7}" presName="spaceRect" presStyleCnt="0"/>
      <dgm:spPr/>
    </dgm:pt>
    <dgm:pt modelId="{D7210C40-4F42-4F4C-9135-2B7884C12B08}" type="pres">
      <dgm:prSet presAssocID="{E107B1D8-DE5E-4859-839B-978EC119CEB7}" presName="parTx" presStyleLbl="revTx" presStyleIdx="2" presStyleCnt="4">
        <dgm:presLayoutVars>
          <dgm:chMax val="0"/>
          <dgm:chPref val="0"/>
        </dgm:presLayoutVars>
      </dgm:prSet>
      <dgm:spPr/>
    </dgm:pt>
    <dgm:pt modelId="{767DB251-772C-4952-9090-51C57F9F8194}" type="pres">
      <dgm:prSet presAssocID="{C38388BE-BFA4-4409-99A3-CF5C3A4CE53F}" presName="sibTrans" presStyleCnt="0"/>
      <dgm:spPr/>
    </dgm:pt>
    <dgm:pt modelId="{651D7F53-FD98-42F3-81B1-1C29FA2A6E44}" type="pres">
      <dgm:prSet presAssocID="{F6444B11-963D-4DFA-997E-95FC6F06F683}" presName="compNode" presStyleCnt="0"/>
      <dgm:spPr/>
    </dgm:pt>
    <dgm:pt modelId="{1B86A2D2-7185-4E31-8454-4402BAD93581}" type="pres">
      <dgm:prSet presAssocID="{F6444B11-963D-4DFA-997E-95FC6F06F683}" presName="bgRect" presStyleLbl="bgShp" presStyleIdx="3" presStyleCnt="4"/>
      <dgm:spPr/>
    </dgm:pt>
    <dgm:pt modelId="{467C9415-6E81-4666-A826-34370390142E}" type="pres">
      <dgm:prSet presAssocID="{F6444B11-963D-4DFA-997E-95FC6F06F6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73BF9849-515D-46FB-992F-F8D354F4FB64}" type="pres">
      <dgm:prSet presAssocID="{F6444B11-963D-4DFA-997E-95FC6F06F683}" presName="spaceRect" presStyleCnt="0"/>
      <dgm:spPr/>
    </dgm:pt>
    <dgm:pt modelId="{BA37CB2C-F0C0-4602-94E4-4A5D12BD2E2A}" type="pres">
      <dgm:prSet presAssocID="{F6444B11-963D-4DFA-997E-95FC6F06F68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EAA4621-EA74-4275-8FFF-4A1D531A84AB}" type="presOf" srcId="{0FC328ED-57B3-48E6-8542-FB909D3A42AD}" destId="{3B402C07-6FCF-493B-9451-A7F6AF7BB02C}" srcOrd="0" destOrd="0" presId="urn:microsoft.com/office/officeart/2018/2/layout/IconVerticalSolidList"/>
    <dgm:cxn modelId="{A8C9DA29-AF79-4659-AF35-28234144812D}" srcId="{8E70D25B-B940-4453-A1B6-E72EB174C696}" destId="{E107B1D8-DE5E-4859-839B-978EC119CEB7}" srcOrd="2" destOrd="0" parTransId="{1BD7162A-38C4-4019-82AC-AE3AEC6E58A9}" sibTransId="{C38388BE-BFA4-4409-99A3-CF5C3A4CE53F}"/>
    <dgm:cxn modelId="{287F3D4D-CD28-4872-87F1-07B7C0550A56}" type="presOf" srcId="{0BE8E965-D8EA-4B0D-B92F-9F4E593A43BB}" destId="{86BC8BC2-D553-476E-82C8-406BA9CFFB23}" srcOrd="0" destOrd="0" presId="urn:microsoft.com/office/officeart/2018/2/layout/IconVerticalSolidList"/>
    <dgm:cxn modelId="{06B13A50-AA0E-41D8-AC86-A7A5FFA2B7E4}" type="presOf" srcId="{E107B1D8-DE5E-4859-839B-978EC119CEB7}" destId="{D7210C40-4F42-4F4C-9135-2B7884C12B08}" srcOrd="0" destOrd="0" presId="urn:microsoft.com/office/officeart/2018/2/layout/IconVerticalSolidList"/>
    <dgm:cxn modelId="{3A21D8A1-79D5-4B13-B44B-35EF6E86D822}" type="presOf" srcId="{8E70D25B-B940-4453-A1B6-E72EB174C696}" destId="{DB13E7F9-4AAD-4555-9952-96F56F6FFED6}" srcOrd="0" destOrd="0" presId="urn:microsoft.com/office/officeart/2018/2/layout/IconVerticalSolidList"/>
    <dgm:cxn modelId="{6F4AE2A8-7D5D-4DEC-A6C6-AC0EE02366E4}" srcId="{8E70D25B-B940-4453-A1B6-E72EB174C696}" destId="{0FC328ED-57B3-48E6-8542-FB909D3A42AD}" srcOrd="0" destOrd="0" parTransId="{8B83B33E-8BFF-4296-A5EE-D6513FAE644E}" sibTransId="{C8AF2238-8266-414C-8B47-6D0682A2BFD3}"/>
    <dgm:cxn modelId="{3CC68EC9-BEC8-440E-AE6B-8D32C81BA629}" srcId="{8E70D25B-B940-4453-A1B6-E72EB174C696}" destId="{0BE8E965-D8EA-4B0D-B92F-9F4E593A43BB}" srcOrd="1" destOrd="0" parTransId="{55EA8AD5-CF42-4237-94B9-4E8CAADF6C30}" sibTransId="{D648C372-1891-4B09-93E0-A5F6277D5272}"/>
    <dgm:cxn modelId="{80997AD7-569E-4A06-BFC8-D435B5F2FAAE}" type="presOf" srcId="{F6444B11-963D-4DFA-997E-95FC6F06F683}" destId="{BA37CB2C-F0C0-4602-94E4-4A5D12BD2E2A}" srcOrd="0" destOrd="0" presId="urn:microsoft.com/office/officeart/2018/2/layout/IconVerticalSolidList"/>
    <dgm:cxn modelId="{5A50DDF5-64E9-4ACE-8C10-62FF004453B7}" srcId="{8E70D25B-B940-4453-A1B6-E72EB174C696}" destId="{F6444B11-963D-4DFA-997E-95FC6F06F683}" srcOrd="3" destOrd="0" parTransId="{71FCC2EC-4CD2-459C-A08B-02891CF1CC92}" sibTransId="{68B62EC4-5DD4-490A-87A2-63DE6E53AE6F}"/>
    <dgm:cxn modelId="{1311ED11-B82E-4E78-829B-620545850129}" type="presParOf" srcId="{DB13E7F9-4AAD-4555-9952-96F56F6FFED6}" destId="{A21EF684-4D3B-4155-AB52-9DB011B260C9}" srcOrd="0" destOrd="0" presId="urn:microsoft.com/office/officeart/2018/2/layout/IconVerticalSolidList"/>
    <dgm:cxn modelId="{B5F577B6-AE0B-4A99-9CE8-7428DF904A28}" type="presParOf" srcId="{A21EF684-4D3B-4155-AB52-9DB011B260C9}" destId="{8FAA342D-6CC2-481D-8E2C-7E2C5019FF93}" srcOrd="0" destOrd="0" presId="urn:microsoft.com/office/officeart/2018/2/layout/IconVerticalSolidList"/>
    <dgm:cxn modelId="{FD1A5014-34B6-42D3-91FC-6106FA9C7DA3}" type="presParOf" srcId="{A21EF684-4D3B-4155-AB52-9DB011B260C9}" destId="{4B5F2D40-BB3E-4F87-92B3-E007E87BDAF3}" srcOrd="1" destOrd="0" presId="urn:microsoft.com/office/officeart/2018/2/layout/IconVerticalSolidList"/>
    <dgm:cxn modelId="{BF41B57A-B2F5-4094-98EC-6BEAF8776F7E}" type="presParOf" srcId="{A21EF684-4D3B-4155-AB52-9DB011B260C9}" destId="{86F8BCF4-9FFF-4265-9541-BEEEF2EAF527}" srcOrd="2" destOrd="0" presId="urn:microsoft.com/office/officeart/2018/2/layout/IconVerticalSolidList"/>
    <dgm:cxn modelId="{53B2B0A0-393C-4453-86A9-A5DE7AF7B350}" type="presParOf" srcId="{A21EF684-4D3B-4155-AB52-9DB011B260C9}" destId="{3B402C07-6FCF-493B-9451-A7F6AF7BB02C}" srcOrd="3" destOrd="0" presId="urn:microsoft.com/office/officeart/2018/2/layout/IconVerticalSolidList"/>
    <dgm:cxn modelId="{09C872EF-B0FD-4B03-8F6E-60F9BF29318F}" type="presParOf" srcId="{DB13E7F9-4AAD-4555-9952-96F56F6FFED6}" destId="{AEF191D7-AE87-412B-869E-FE5DC7310857}" srcOrd="1" destOrd="0" presId="urn:microsoft.com/office/officeart/2018/2/layout/IconVerticalSolidList"/>
    <dgm:cxn modelId="{A7234315-5759-44E9-A5A4-FBAD118E2AFC}" type="presParOf" srcId="{DB13E7F9-4AAD-4555-9952-96F56F6FFED6}" destId="{717A1457-1B26-479F-851E-311DE594829E}" srcOrd="2" destOrd="0" presId="urn:microsoft.com/office/officeart/2018/2/layout/IconVerticalSolidList"/>
    <dgm:cxn modelId="{1C652769-3B98-4C42-A225-066E80725A50}" type="presParOf" srcId="{717A1457-1B26-479F-851E-311DE594829E}" destId="{DD1832E3-90D8-4CC0-85D8-2BE5F108BEC1}" srcOrd="0" destOrd="0" presId="urn:microsoft.com/office/officeart/2018/2/layout/IconVerticalSolidList"/>
    <dgm:cxn modelId="{DC8F2596-7213-4001-91FE-E8C17FD9EECE}" type="presParOf" srcId="{717A1457-1B26-479F-851E-311DE594829E}" destId="{37B1695B-5C1A-4A9D-A819-18B09A5E6DEA}" srcOrd="1" destOrd="0" presId="urn:microsoft.com/office/officeart/2018/2/layout/IconVerticalSolidList"/>
    <dgm:cxn modelId="{86011516-9CE5-4916-BDAD-7ACAE887D1F8}" type="presParOf" srcId="{717A1457-1B26-479F-851E-311DE594829E}" destId="{649BC619-FD14-4201-BC08-E8C17A201CE6}" srcOrd="2" destOrd="0" presId="urn:microsoft.com/office/officeart/2018/2/layout/IconVerticalSolidList"/>
    <dgm:cxn modelId="{CE2F0DC5-6667-45C2-A01F-DA55C5C0B5F1}" type="presParOf" srcId="{717A1457-1B26-479F-851E-311DE594829E}" destId="{86BC8BC2-D553-476E-82C8-406BA9CFFB23}" srcOrd="3" destOrd="0" presId="urn:microsoft.com/office/officeart/2018/2/layout/IconVerticalSolidList"/>
    <dgm:cxn modelId="{5CD02EC6-B9C2-494A-B6FB-7A75E53DECD2}" type="presParOf" srcId="{DB13E7F9-4AAD-4555-9952-96F56F6FFED6}" destId="{10672797-8F84-4B09-8E9D-10D933793DB7}" srcOrd="3" destOrd="0" presId="urn:microsoft.com/office/officeart/2018/2/layout/IconVerticalSolidList"/>
    <dgm:cxn modelId="{1831A2B7-A7CB-4DCF-8E96-42295F2E4B98}" type="presParOf" srcId="{DB13E7F9-4AAD-4555-9952-96F56F6FFED6}" destId="{7F4EE981-BACA-4E66-B864-75F3B34A94B8}" srcOrd="4" destOrd="0" presId="urn:microsoft.com/office/officeart/2018/2/layout/IconVerticalSolidList"/>
    <dgm:cxn modelId="{7EEF6364-8B20-4E5D-B19D-F191EB927C19}" type="presParOf" srcId="{7F4EE981-BACA-4E66-B864-75F3B34A94B8}" destId="{D7A0BE30-507C-4F93-8FB7-E00B3D5BBE45}" srcOrd="0" destOrd="0" presId="urn:microsoft.com/office/officeart/2018/2/layout/IconVerticalSolidList"/>
    <dgm:cxn modelId="{FEB23EFF-C6D5-42EA-A745-6977A304627E}" type="presParOf" srcId="{7F4EE981-BACA-4E66-B864-75F3B34A94B8}" destId="{00DE9C49-119E-4B8A-B0E2-420314D0DD58}" srcOrd="1" destOrd="0" presId="urn:microsoft.com/office/officeart/2018/2/layout/IconVerticalSolidList"/>
    <dgm:cxn modelId="{76089E03-65DB-4EE6-A87C-FDF282604516}" type="presParOf" srcId="{7F4EE981-BACA-4E66-B864-75F3B34A94B8}" destId="{554FA83A-83C3-4EE6-9670-3D1C3ABD8AAF}" srcOrd="2" destOrd="0" presId="urn:microsoft.com/office/officeart/2018/2/layout/IconVerticalSolidList"/>
    <dgm:cxn modelId="{C421E5AD-C5DA-41B9-B83F-DC7385A51167}" type="presParOf" srcId="{7F4EE981-BACA-4E66-B864-75F3B34A94B8}" destId="{D7210C40-4F42-4F4C-9135-2B7884C12B08}" srcOrd="3" destOrd="0" presId="urn:microsoft.com/office/officeart/2018/2/layout/IconVerticalSolidList"/>
    <dgm:cxn modelId="{DB500E31-ED40-45F1-914B-E6FDBA4714B8}" type="presParOf" srcId="{DB13E7F9-4AAD-4555-9952-96F56F6FFED6}" destId="{767DB251-772C-4952-9090-51C57F9F8194}" srcOrd="5" destOrd="0" presId="urn:microsoft.com/office/officeart/2018/2/layout/IconVerticalSolidList"/>
    <dgm:cxn modelId="{C452BE47-C3CF-4745-BA79-94AD26DE864E}" type="presParOf" srcId="{DB13E7F9-4AAD-4555-9952-96F56F6FFED6}" destId="{651D7F53-FD98-42F3-81B1-1C29FA2A6E44}" srcOrd="6" destOrd="0" presId="urn:microsoft.com/office/officeart/2018/2/layout/IconVerticalSolidList"/>
    <dgm:cxn modelId="{85D404A1-B608-4A8D-B58A-2854AF3C6945}" type="presParOf" srcId="{651D7F53-FD98-42F3-81B1-1C29FA2A6E44}" destId="{1B86A2D2-7185-4E31-8454-4402BAD93581}" srcOrd="0" destOrd="0" presId="urn:microsoft.com/office/officeart/2018/2/layout/IconVerticalSolidList"/>
    <dgm:cxn modelId="{F82DBCA6-5B55-4251-A731-5E5BBEF2FDB3}" type="presParOf" srcId="{651D7F53-FD98-42F3-81B1-1C29FA2A6E44}" destId="{467C9415-6E81-4666-A826-34370390142E}" srcOrd="1" destOrd="0" presId="urn:microsoft.com/office/officeart/2018/2/layout/IconVerticalSolidList"/>
    <dgm:cxn modelId="{35AE5526-B11F-4E2A-ACDB-19B58BC46BA3}" type="presParOf" srcId="{651D7F53-FD98-42F3-81B1-1C29FA2A6E44}" destId="{73BF9849-515D-46FB-992F-F8D354F4FB64}" srcOrd="2" destOrd="0" presId="urn:microsoft.com/office/officeart/2018/2/layout/IconVerticalSolidList"/>
    <dgm:cxn modelId="{AEB1B9E0-656B-403C-83AB-DE3E5E4FB65B}" type="presParOf" srcId="{651D7F53-FD98-42F3-81B1-1C29FA2A6E44}" destId="{BA37CB2C-F0C0-4602-94E4-4A5D12BD2E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DB8CA2-799D-41CE-AD2D-154A0A3B3D1C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5C7F4E6-3ED7-4D95-BBE3-463F59778178}">
      <dgm:prSet/>
      <dgm:spPr/>
      <dgm:t>
        <a:bodyPr/>
        <a:lstStyle/>
        <a:p>
          <a:r>
            <a:rPr lang="en-US"/>
            <a:t>Employees fear punishment or being labeled "careless"</a:t>
          </a:r>
        </a:p>
      </dgm:t>
    </dgm:pt>
    <dgm:pt modelId="{54D42E32-FD76-4E8A-BE00-C17255A4A411}" type="parTrans" cxnId="{D05BBA67-3457-42BF-9655-AABD1EB4F3F0}">
      <dgm:prSet/>
      <dgm:spPr/>
      <dgm:t>
        <a:bodyPr/>
        <a:lstStyle/>
        <a:p>
          <a:endParaRPr lang="en-US"/>
        </a:p>
      </dgm:t>
    </dgm:pt>
    <dgm:pt modelId="{B4B5B2DF-9D93-404D-87B0-538E497E7CD9}" type="sibTrans" cxnId="{D05BBA67-3457-42BF-9655-AABD1EB4F3F0}">
      <dgm:prSet/>
      <dgm:spPr/>
      <dgm:t>
        <a:bodyPr/>
        <a:lstStyle/>
        <a:p>
          <a:endParaRPr lang="en-US"/>
        </a:p>
      </dgm:t>
    </dgm:pt>
    <dgm:pt modelId="{586D89FE-36F4-474C-B655-92690EF4388E}">
      <dgm:prSet/>
      <dgm:spPr/>
      <dgm:t>
        <a:bodyPr/>
        <a:lstStyle/>
        <a:p>
          <a:r>
            <a:rPr lang="en-US"/>
            <a:t>Outcome bias: harsher judgment when harm occurs</a:t>
          </a:r>
        </a:p>
      </dgm:t>
    </dgm:pt>
    <dgm:pt modelId="{0E28BEF5-904F-4ED0-BCD1-0F9C04A9CEB7}" type="parTrans" cxnId="{555A711E-F186-4F78-B78E-AD1B4154E190}">
      <dgm:prSet/>
      <dgm:spPr/>
      <dgm:t>
        <a:bodyPr/>
        <a:lstStyle/>
        <a:p>
          <a:endParaRPr lang="en-US"/>
        </a:p>
      </dgm:t>
    </dgm:pt>
    <dgm:pt modelId="{CAFF1A87-5706-4CAB-9649-ED2575C0A47D}" type="sibTrans" cxnId="{555A711E-F186-4F78-B78E-AD1B4154E190}">
      <dgm:prSet/>
      <dgm:spPr/>
      <dgm:t>
        <a:bodyPr/>
        <a:lstStyle/>
        <a:p>
          <a:endParaRPr lang="en-US"/>
        </a:p>
      </dgm:t>
    </dgm:pt>
    <dgm:pt modelId="{8BF8E11B-667B-4B37-83A7-FCDA1D350ADF}">
      <dgm:prSet/>
      <dgm:spPr/>
      <dgm:t>
        <a:bodyPr/>
        <a:lstStyle/>
        <a:p>
          <a:r>
            <a:rPr lang="en-US"/>
            <a:t>This leads to underreporting and silence</a:t>
          </a:r>
        </a:p>
      </dgm:t>
    </dgm:pt>
    <dgm:pt modelId="{596BF447-C1B3-4643-A401-425D52E7AC89}" type="parTrans" cxnId="{3A1258C7-2731-47C4-B2D5-763988B14880}">
      <dgm:prSet/>
      <dgm:spPr/>
      <dgm:t>
        <a:bodyPr/>
        <a:lstStyle/>
        <a:p>
          <a:endParaRPr lang="en-US"/>
        </a:p>
      </dgm:t>
    </dgm:pt>
    <dgm:pt modelId="{792B3E04-42F1-4580-8F12-BA62BE995DB5}" type="sibTrans" cxnId="{3A1258C7-2731-47C4-B2D5-763988B14880}">
      <dgm:prSet/>
      <dgm:spPr/>
      <dgm:t>
        <a:bodyPr/>
        <a:lstStyle/>
        <a:p>
          <a:endParaRPr lang="en-US"/>
        </a:p>
      </dgm:t>
    </dgm:pt>
    <dgm:pt modelId="{A89ED5DB-C104-414F-8C1F-99356BE7001F}" type="pres">
      <dgm:prSet presAssocID="{E1DB8CA2-799D-41CE-AD2D-154A0A3B3D1C}" presName="outerComposite" presStyleCnt="0">
        <dgm:presLayoutVars>
          <dgm:chMax val="5"/>
          <dgm:dir/>
          <dgm:resizeHandles val="exact"/>
        </dgm:presLayoutVars>
      </dgm:prSet>
      <dgm:spPr/>
    </dgm:pt>
    <dgm:pt modelId="{F8B8B1AE-ECD1-CA49-BCD5-20D5F6BD10A3}" type="pres">
      <dgm:prSet presAssocID="{E1DB8CA2-799D-41CE-AD2D-154A0A3B3D1C}" presName="dummyMaxCanvas" presStyleCnt="0">
        <dgm:presLayoutVars/>
      </dgm:prSet>
      <dgm:spPr/>
    </dgm:pt>
    <dgm:pt modelId="{E215086E-5984-0F47-BF25-F20B8D9F213B}" type="pres">
      <dgm:prSet presAssocID="{E1DB8CA2-799D-41CE-AD2D-154A0A3B3D1C}" presName="ThreeNodes_1" presStyleLbl="node1" presStyleIdx="0" presStyleCnt="3">
        <dgm:presLayoutVars>
          <dgm:bulletEnabled val="1"/>
        </dgm:presLayoutVars>
      </dgm:prSet>
      <dgm:spPr/>
    </dgm:pt>
    <dgm:pt modelId="{DE929029-C371-E749-9EA8-6C19D90010C6}" type="pres">
      <dgm:prSet presAssocID="{E1DB8CA2-799D-41CE-AD2D-154A0A3B3D1C}" presName="ThreeNodes_2" presStyleLbl="node1" presStyleIdx="1" presStyleCnt="3">
        <dgm:presLayoutVars>
          <dgm:bulletEnabled val="1"/>
        </dgm:presLayoutVars>
      </dgm:prSet>
      <dgm:spPr/>
    </dgm:pt>
    <dgm:pt modelId="{10AFA534-9E57-AB4F-B738-53FA354342FE}" type="pres">
      <dgm:prSet presAssocID="{E1DB8CA2-799D-41CE-AD2D-154A0A3B3D1C}" presName="ThreeNodes_3" presStyleLbl="node1" presStyleIdx="2" presStyleCnt="3">
        <dgm:presLayoutVars>
          <dgm:bulletEnabled val="1"/>
        </dgm:presLayoutVars>
      </dgm:prSet>
      <dgm:spPr/>
    </dgm:pt>
    <dgm:pt modelId="{E7AD8CBD-1417-9C40-BD62-2569B6A9C069}" type="pres">
      <dgm:prSet presAssocID="{E1DB8CA2-799D-41CE-AD2D-154A0A3B3D1C}" presName="ThreeConn_1-2" presStyleLbl="fgAccFollowNode1" presStyleIdx="0" presStyleCnt="2">
        <dgm:presLayoutVars>
          <dgm:bulletEnabled val="1"/>
        </dgm:presLayoutVars>
      </dgm:prSet>
      <dgm:spPr/>
    </dgm:pt>
    <dgm:pt modelId="{BA92A5F1-20EB-4748-B43A-9B4910DCEBAA}" type="pres">
      <dgm:prSet presAssocID="{E1DB8CA2-799D-41CE-AD2D-154A0A3B3D1C}" presName="ThreeConn_2-3" presStyleLbl="fgAccFollowNode1" presStyleIdx="1" presStyleCnt="2">
        <dgm:presLayoutVars>
          <dgm:bulletEnabled val="1"/>
        </dgm:presLayoutVars>
      </dgm:prSet>
      <dgm:spPr/>
    </dgm:pt>
    <dgm:pt modelId="{DAE773D3-71C1-BE45-9C0B-78C1ED138C2C}" type="pres">
      <dgm:prSet presAssocID="{E1DB8CA2-799D-41CE-AD2D-154A0A3B3D1C}" presName="ThreeNodes_1_text" presStyleLbl="node1" presStyleIdx="2" presStyleCnt="3">
        <dgm:presLayoutVars>
          <dgm:bulletEnabled val="1"/>
        </dgm:presLayoutVars>
      </dgm:prSet>
      <dgm:spPr/>
    </dgm:pt>
    <dgm:pt modelId="{0786BC6D-2034-7740-9B61-5C3E761A5B14}" type="pres">
      <dgm:prSet presAssocID="{E1DB8CA2-799D-41CE-AD2D-154A0A3B3D1C}" presName="ThreeNodes_2_text" presStyleLbl="node1" presStyleIdx="2" presStyleCnt="3">
        <dgm:presLayoutVars>
          <dgm:bulletEnabled val="1"/>
        </dgm:presLayoutVars>
      </dgm:prSet>
      <dgm:spPr/>
    </dgm:pt>
    <dgm:pt modelId="{64FF5125-8C4F-B442-A576-A7555D08748B}" type="pres">
      <dgm:prSet presAssocID="{E1DB8CA2-799D-41CE-AD2D-154A0A3B3D1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5649C04-A9AE-4C4B-BBED-B54B83C31CFB}" type="presOf" srcId="{55C7F4E6-3ED7-4D95-BBE3-463F59778178}" destId="{DAE773D3-71C1-BE45-9C0B-78C1ED138C2C}" srcOrd="1" destOrd="0" presId="urn:microsoft.com/office/officeart/2005/8/layout/vProcess5"/>
    <dgm:cxn modelId="{555A711E-F186-4F78-B78E-AD1B4154E190}" srcId="{E1DB8CA2-799D-41CE-AD2D-154A0A3B3D1C}" destId="{586D89FE-36F4-474C-B655-92690EF4388E}" srcOrd="1" destOrd="0" parTransId="{0E28BEF5-904F-4ED0-BCD1-0F9C04A9CEB7}" sibTransId="{CAFF1A87-5706-4CAB-9649-ED2575C0A47D}"/>
    <dgm:cxn modelId="{20DF3425-1715-E445-A7EB-E7AFEC6804AA}" type="presOf" srcId="{B4B5B2DF-9D93-404D-87B0-538E497E7CD9}" destId="{E7AD8CBD-1417-9C40-BD62-2569B6A9C069}" srcOrd="0" destOrd="0" presId="urn:microsoft.com/office/officeart/2005/8/layout/vProcess5"/>
    <dgm:cxn modelId="{CDAF2143-E79D-F044-AD31-B40B80352F83}" type="presOf" srcId="{8BF8E11B-667B-4B37-83A7-FCDA1D350ADF}" destId="{10AFA534-9E57-AB4F-B738-53FA354342FE}" srcOrd="0" destOrd="0" presId="urn:microsoft.com/office/officeart/2005/8/layout/vProcess5"/>
    <dgm:cxn modelId="{5D2DAF4F-4929-EA4F-9681-E811B286F26A}" type="presOf" srcId="{8BF8E11B-667B-4B37-83A7-FCDA1D350ADF}" destId="{64FF5125-8C4F-B442-A576-A7555D08748B}" srcOrd="1" destOrd="0" presId="urn:microsoft.com/office/officeart/2005/8/layout/vProcess5"/>
    <dgm:cxn modelId="{D05BBA67-3457-42BF-9655-AABD1EB4F3F0}" srcId="{E1DB8CA2-799D-41CE-AD2D-154A0A3B3D1C}" destId="{55C7F4E6-3ED7-4D95-BBE3-463F59778178}" srcOrd="0" destOrd="0" parTransId="{54D42E32-FD76-4E8A-BE00-C17255A4A411}" sibTransId="{B4B5B2DF-9D93-404D-87B0-538E497E7CD9}"/>
    <dgm:cxn modelId="{2E78297C-C0B6-BD41-8215-7AE65BECC99A}" type="presOf" srcId="{55C7F4E6-3ED7-4D95-BBE3-463F59778178}" destId="{E215086E-5984-0F47-BF25-F20B8D9F213B}" srcOrd="0" destOrd="0" presId="urn:microsoft.com/office/officeart/2005/8/layout/vProcess5"/>
    <dgm:cxn modelId="{48301F90-E8E7-7B4D-81C1-8C00171BDC73}" type="presOf" srcId="{586D89FE-36F4-474C-B655-92690EF4388E}" destId="{DE929029-C371-E749-9EA8-6C19D90010C6}" srcOrd="0" destOrd="0" presId="urn:microsoft.com/office/officeart/2005/8/layout/vProcess5"/>
    <dgm:cxn modelId="{32E771AD-9ADB-4A45-9AB3-4BA311347B8A}" type="presOf" srcId="{586D89FE-36F4-474C-B655-92690EF4388E}" destId="{0786BC6D-2034-7740-9B61-5C3E761A5B14}" srcOrd="1" destOrd="0" presId="urn:microsoft.com/office/officeart/2005/8/layout/vProcess5"/>
    <dgm:cxn modelId="{3A1258C7-2731-47C4-B2D5-763988B14880}" srcId="{E1DB8CA2-799D-41CE-AD2D-154A0A3B3D1C}" destId="{8BF8E11B-667B-4B37-83A7-FCDA1D350ADF}" srcOrd="2" destOrd="0" parTransId="{596BF447-C1B3-4643-A401-425D52E7AC89}" sibTransId="{792B3E04-42F1-4580-8F12-BA62BE995DB5}"/>
    <dgm:cxn modelId="{D63B32DD-0745-AF43-8B8E-92552F039811}" type="presOf" srcId="{CAFF1A87-5706-4CAB-9649-ED2575C0A47D}" destId="{BA92A5F1-20EB-4748-B43A-9B4910DCEBAA}" srcOrd="0" destOrd="0" presId="urn:microsoft.com/office/officeart/2005/8/layout/vProcess5"/>
    <dgm:cxn modelId="{64EB25DE-249C-D249-BFDF-F03CA7384770}" type="presOf" srcId="{E1DB8CA2-799D-41CE-AD2D-154A0A3B3D1C}" destId="{A89ED5DB-C104-414F-8C1F-99356BE7001F}" srcOrd="0" destOrd="0" presId="urn:microsoft.com/office/officeart/2005/8/layout/vProcess5"/>
    <dgm:cxn modelId="{E6EE6D16-AFEB-1345-9C1D-C9A12D246F1E}" type="presParOf" srcId="{A89ED5DB-C104-414F-8C1F-99356BE7001F}" destId="{F8B8B1AE-ECD1-CA49-BCD5-20D5F6BD10A3}" srcOrd="0" destOrd="0" presId="urn:microsoft.com/office/officeart/2005/8/layout/vProcess5"/>
    <dgm:cxn modelId="{87026201-1F50-8944-8C3B-A608F34EE4CE}" type="presParOf" srcId="{A89ED5DB-C104-414F-8C1F-99356BE7001F}" destId="{E215086E-5984-0F47-BF25-F20B8D9F213B}" srcOrd="1" destOrd="0" presId="urn:microsoft.com/office/officeart/2005/8/layout/vProcess5"/>
    <dgm:cxn modelId="{13D89E23-AF84-A940-A81D-65860F5526EC}" type="presParOf" srcId="{A89ED5DB-C104-414F-8C1F-99356BE7001F}" destId="{DE929029-C371-E749-9EA8-6C19D90010C6}" srcOrd="2" destOrd="0" presId="urn:microsoft.com/office/officeart/2005/8/layout/vProcess5"/>
    <dgm:cxn modelId="{81631C43-1E7C-EE4D-A82C-B7061C112EE8}" type="presParOf" srcId="{A89ED5DB-C104-414F-8C1F-99356BE7001F}" destId="{10AFA534-9E57-AB4F-B738-53FA354342FE}" srcOrd="3" destOrd="0" presId="urn:microsoft.com/office/officeart/2005/8/layout/vProcess5"/>
    <dgm:cxn modelId="{ED7A2783-A3E3-C848-B3AA-9C0466AC9618}" type="presParOf" srcId="{A89ED5DB-C104-414F-8C1F-99356BE7001F}" destId="{E7AD8CBD-1417-9C40-BD62-2569B6A9C069}" srcOrd="4" destOrd="0" presId="urn:microsoft.com/office/officeart/2005/8/layout/vProcess5"/>
    <dgm:cxn modelId="{C3E6CD9E-8752-3044-9AB8-39F7E23232F2}" type="presParOf" srcId="{A89ED5DB-C104-414F-8C1F-99356BE7001F}" destId="{BA92A5F1-20EB-4748-B43A-9B4910DCEBAA}" srcOrd="5" destOrd="0" presId="urn:microsoft.com/office/officeart/2005/8/layout/vProcess5"/>
    <dgm:cxn modelId="{03D07B40-A307-B345-9D58-D4444887C682}" type="presParOf" srcId="{A89ED5DB-C104-414F-8C1F-99356BE7001F}" destId="{DAE773D3-71C1-BE45-9C0B-78C1ED138C2C}" srcOrd="6" destOrd="0" presId="urn:microsoft.com/office/officeart/2005/8/layout/vProcess5"/>
    <dgm:cxn modelId="{25E9543F-592C-FC49-8C83-5CB073F1CCC0}" type="presParOf" srcId="{A89ED5DB-C104-414F-8C1F-99356BE7001F}" destId="{0786BC6D-2034-7740-9B61-5C3E761A5B14}" srcOrd="7" destOrd="0" presId="urn:microsoft.com/office/officeart/2005/8/layout/vProcess5"/>
    <dgm:cxn modelId="{A039D868-4B34-8645-B6BC-07AA2EC171F6}" type="presParOf" srcId="{A89ED5DB-C104-414F-8C1F-99356BE7001F}" destId="{64FF5125-8C4F-B442-A576-A7555D08748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86AB85-C735-49BF-A7CA-56F576F1BE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7EA25B9-99DB-42FA-8213-9C59577ED2D2}">
      <dgm:prSet/>
      <dgm:spPr/>
      <dgm:t>
        <a:bodyPr/>
        <a:lstStyle/>
        <a:p>
          <a:r>
            <a:rPr lang="en-US"/>
            <a:t>Shame, anger, or trauma after incidents</a:t>
          </a:r>
        </a:p>
      </dgm:t>
    </dgm:pt>
    <dgm:pt modelId="{C804AD5B-F8EE-40E4-B24A-0C601A94B809}" type="parTrans" cxnId="{5DFB2398-E351-4505-A9A9-8E9AAE3D48D3}">
      <dgm:prSet/>
      <dgm:spPr/>
      <dgm:t>
        <a:bodyPr/>
        <a:lstStyle/>
        <a:p>
          <a:endParaRPr lang="en-US"/>
        </a:p>
      </dgm:t>
    </dgm:pt>
    <dgm:pt modelId="{3DF7F3C5-3C7C-4CFB-B550-69B9A3677669}" type="sibTrans" cxnId="{5DFB2398-E351-4505-A9A9-8E9AAE3D48D3}">
      <dgm:prSet/>
      <dgm:spPr/>
      <dgm:t>
        <a:bodyPr/>
        <a:lstStyle/>
        <a:p>
          <a:endParaRPr lang="en-US"/>
        </a:p>
      </dgm:t>
    </dgm:pt>
    <dgm:pt modelId="{3A4D08FF-12D5-42A7-A5E6-7D327CDE203E}">
      <dgm:prSet/>
      <dgm:spPr/>
      <dgm:t>
        <a:bodyPr/>
        <a:lstStyle/>
        <a:p>
          <a:r>
            <a:rPr lang="en-US"/>
            <a:t>Worry about lawsuits or media exposure</a:t>
          </a:r>
        </a:p>
      </dgm:t>
    </dgm:pt>
    <dgm:pt modelId="{AFBFB706-4BBA-4574-B046-5DDBD099EFC0}" type="parTrans" cxnId="{0D57EF2F-C1D4-448D-8F05-019DC3F06027}">
      <dgm:prSet/>
      <dgm:spPr/>
      <dgm:t>
        <a:bodyPr/>
        <a:lstStyle/>
        <a:p>
          <a:endParaRPr lang="en-US"/>
        </a:p>
      </dgm:t>
    </dgm:pt>
    <dgm:pt modelId="{D2AE9B65-CB82-4AA0-86A3-540DCEE5493F}" type="sibTrans" cxnId="{0D57EF2F-C1D4-448D-8F05-019DC3F06027}">
      <dgm:prSet/>
      <dgm:spPr/>
      <dgm:t>
        <a:bodyPr/>
        <a:lstStyle/>
        <a:p>
          <a:endParaRPr lang="en-US"/>
        </a:p>
      </dgm:t>
    </dgm:pt>
    <dgm:pt modelId="{99DB5D8C-4750-4822-B8F3-7F5B8A50D33D}">
      <dgm:prSet/>
      <dgm:spPr/>
      <dgm:t>
        <a:bodyPr/>
        <a:lstStyle/>
        <a:p>
          <a:r>
            <a:rPr lang="en-US"/>
            <a:t>Emotions make open dialogue harder</a:t>
          </a:r>
        </a:p>
      </dgm:t>
    </dgm:pt>
    <dgm:pt modelId="{5E94DE0D-2AE1-4DFA-9A73-367D342FDF10}" type="parTrans" cxnId="{406BB11E-F369-48F2-9E8B-1F38C311F095}">
      <dgm:prSet/>
      <dgm:spPr/>
      <dgm:t>
        <a:bodyPr/>
        <a:lstStyle/>
        <a:p>
          <a:endParaRPr lang="en-US"/>
        </a:p>
      </dgm:t>
    </dgm:pt>
    <dgm:pt modelId="{1F67C5F3-51FC-42FA-8B5D-968D60B6D4D9}" type="sibTrans" cxnId="{406BB11E-F369-48F2-9E8B-1F38C311F095}">
      <dgm:prSet/>
      <dgm:spPr/>
      <dgm:t>
        <a:bodyPr/>
        <a:lstStyle/>
        <a:p>
          <a:endParaRPr lang="en-US"/>
        </a:p>
      </dgm:t>
    </dgm:pt>
    <dgm:pt modelId="{B358A19C-EE2A-4538-98DE-1B22554BE0DE}" type="pres">
      <dgm:prSet presAssocID="{2086AB85-C735-49BF-A7CA-56F576F1BEF4}" presName="root" presStyleCnt="0">
        <dgm:presLayoutVars>
          <dgm:dir/>
          <dgm:resizeHandles val="exact"/>
        </dgm:presLayoutVars>
      </dgm:prSet>
      <dgm:spPr/>
    </dgm:pt>
    <dgm:pt modelId="{877D8800-F1BD-49B8-93D6-B7C00EAFC019}" type="pres">
      <dgm:prSet presAssocID="{07EA25B9-99DB-42FA-8213-9C59577ED2D2}" presName="compNode" presStyleCnt="0"/>
      <dgm:spPr/>
    </dgm:pt>
    <dgm:pt modelId="{60168A43-22FA-4724-BA32-1D4C49A898A6}" type="pres">
      <dgm:prSet presAssocID="{07EA25B9-99DB-42FA-8213-9C59577ED2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No Fill"/>
        </a:ext>
      </dgm:extLst>
    </dgm:pt>
    <dgm:pt modelId="{B6AD1902-7F78-48CC-A625-3755AAAD10E2}" type="pres">
      <dgm:prSet presAssocID="{07EA25B9-99DB-42FA-8213-9C59577ED2D2}" presName="spaceRect" presStyleCnt="0"/>
      <dgm:spPr/>
    </dgm:pt>
    <dgm:pt modelId="{D0401F3E-A21E-41CA-A0AD-8F99444C1809}" type="pres">
      <dgm:prSet presAssocID="{07EA25B9-99DB-42FA-8213-9C59577ED2D2}" presName="textRect" presStyleLbl="revTx" presStyleIdx="0" presStyleCnt="3">
        <dgm:presLayoutVars>
          <dgm:chMax val="1"/>
          <dgm:chPref val="1"/>
        </dgm:presLayoutVars>
      </dgm:prSet>
      <dgm:spPr/>
    </dgm:pt>
    <dgm:pt modelId="{26E08FE3-D736-432D-B471-EEBA76C895D4}" type="pres">
      <dgm:prSet presAssocID="{3DF7F3C5-3C7C-4CFB-B550-69B9A3677669}" presName="sibTrans" presStyleCnt="0"/>
      <dgm:spPr/>
    </dgm:pt>
    <dgm:pt modelId="{C55AFC35-F1DC-4D6B-B90A-D87BA4CBB440}" type="pres">
      <dgm:prSet presAssocID="{3A4D08FF-12D5-42A7-A5E6-7D327CDE203E}" presName="compNode" presStyleCnt="0"/>
      <dgm:spPr/>
    </dgm:pt>
    <dgm:pt modelId="{73DD3A6F-6080-4E0F-B8FD-8DD634F8A94C}" type="pres">
      <dgm:prSet presAssocID="{3A4D08FF-12D5-42A7-A5E6-7D327CDE203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spaper"/>
        </a:ext>
      </dgm:extLst>
    </dgm:pt>
    <dgm:pt modelId="{C3169159-0D7C-4661-9CD3-F4726BEB6620}" type="pres">
      <dgm:prSet presAssocID="{3A4D08FF-12D5-42A7-A5E6-7D327CDE203E}" presName="spaceRect" presStyleCnt="0"/>
      <dgm:spPr/>
    </dgm:pt>
    <dgm:pt modelId="{20FC0401-803E-4BB4-884D-E9CB405B9367}" type="pres">
      <dgm:prSet presAssocID="{3A4D08FF-12D5-42A7-A5E6-7D327CDE203E}" presName="textRect" presStyleLbl="revTx" presStyleIdx="1" presStyleCnt="3">
        <dgm:presLayoutVars>
          <dgm:chMax val="1"/>
          <dgm:chPref val="1"/>
        </dgm:presLayoutVars>
      </dgm:prSet>
      <dgm:spPr/>
    </dgm:pt>
    <dgm:pt modelId="{CAD3B254-5EE7-4A5F-8110-C989E1BE4954}" type="pres">
      <dgm:prSet presAssocID="{D2AE9B65-CB82-4AA0-86A3-540DCEE5493F}" presName="sibTrans" presStyleCnt="0"/>
      <dgm:spPr/>
    </dgm:pt>
    <dgm:pt modelId="{1CBE4DB4-35B5-423F-9DB1-6F44D07E7A87}" type="pres">
      <dgm:prSet presAssocID="{99DB5D8C-4750-4822-B8F3-7F5B8A50D33D}" presName="compNode" presStyleCnt="0"/>
      <dgm:spPr/>
    </dgm:pt>
    <dgm:pt modelId="{C6ADD1AD-6F87-49A7-AD67-55067A9EA055}" type="pres">
      <dgm:prSet presAssocID="{99DB5D8C-4750-4822-B8F3-7F5B8A50D33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"/>
        </a:ext>
      </dgm:extLst>
    </dgm:pt>
    <dgm:pt modelId="{54B614AF-4D7E-4068-8BF1-D63B87E134C6}" type="pres">
      <dgm:prSet presAssocID="{99DB5D8C-4750-4822-B8F3-7F5B8A50D33D}" presName="spaceRect" presStyleCnt="0"/>
      <dgm:spPr/>
    </dgm:pt>
    <dgm:pt modelId="{AA7BF716-0EB8-448A-9C4D-91B4B5CFFC79}" type="pres">
      <dgm:prSet presAssocID="{99DB5D8C-4750-4822-B8F3-7F5B8A50D33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406BB11E-F369-48F2-9E8B-1F38C311F095}" srcId="{2086AB85-C735-49BF-A7CA-56F576F1BEF4}" destId="{99DB5D8C-4750-4822-B8F3-7F5B8A50D33D}" srcOrd="2" destOrd="0" parTransId="{5E94DE0D-2AE1-4DFA-9A73-367D342FDF10}" sibTransId="{1F67C5F3-51FC-42FA-8B5D-968D60B6D4D9}"/>
    <dgm:cxn modelId="{D308CA2D-D827-46EF-AF38-DEFE3065E1A5}" type="presOf" srcId="{07EA25B9-99DB-42FA-8213-9C59577ED2D2}" destId="{D0401F3E-A21E-41CA-A0AD-8F99444C1809}" srcOrd="0" destOrd="0" presId="urn:microsoft.com/office/officeart/2018/2/layout/IconLabelList"/>
    <dgm:cxn modelId="{0D57EF2F-C1D4-448D-8F05-019DC3F06027}" srcId="{2086AB85-C735-49BF-A7CA-56F576F1BEF4}" destId="{3A4D08FF-12D5-42A7-A5E6-7D327CDE203E}" srcOrd="1" destOrd="0" parTransId="{AFBFB706-4BBA-4574-B046-5DDBD099EFC0}" sibTransId="{D2AE9B65-CB82-4AA0-86A3-540DCEE5493F}"/>
    <dgm:cxn modelId="{81768245-3D97-4F12-911C-7824649081C0}" type="presOf" srcId="{3A4D08FF-12D5-42A7-A5E6-7D327CDE203E}" destId="{20FC0401-803E-4BB4-884D-E9CB405B9367}" srcOrd="0" destOrd="0" presId="urn:microsoft.com/office/officeart/2018/2/layout/IconLabelList"/>
    <dgm:cxn modelId="{5A82444C-D1F3-4C2A-B042-21D9495088C0}" type="presOf" srcId="{2086AB85-C735-49BF-A7CA-56F576F1BEF4}" destId="{B358A19C-EE2A-4538-98DE-1B22554BE0DE}" srcOrd="0" destOrd="0" presId="urn:microsoft.com/office/officeart/2018/2/layout/IconLabelList"/>
    <dgm:cxn modelId="{5DFB2398-E351-4505-A9A9-8E9AAE3D48D3}" srcId="{2086AB85-C735-49BF-A7CA-56F576F1BEF4}" destId="{07EA25B9-99DB-42FA-8213-9C59577ED2D2}" srcOrd="0" destOrd="0" parTransId="{C804AD5B-F8EE-40E4-B24A-0C601A94B809}" sibTransId="{3DF7F3C5-3C7C-4CFB-B550-69B9A3677669}"/>
    <dgm:cxn modelId="{3F73B0C2-FE3B-4C6D-9B35-C20B4A357BFF}" type="presOf" srcId="{99DB5D8C-4750-4822-B8F3-7F5B8A50D33D}" destId="{AA7BF716-0EB8-448A-9C4D-91B4B5CFFC79}" srcOrd="0" destOrd="0" presId="urn:microsoft.com/office/officeart/2018/2/layout/IconLabelList"/>
    <dgm:cxn modelId="{D70D28E9-1E79-43ED-B041-E8ED0DB28ED4}" type="presParOf" srcId="{B358A19C-EE2A-4538-98DE-1B22554BE0DE}" destId="{877D8800-F1BD-49B8-93D6-B7C00EAFC019}" srcOrd="0" destOrd="0" presId="urn:microsoft.com/office/officeart/2018/2/layout/IconLabelList"/>
    <dgm:cxn modelId="{76D60460-5AFC-4B10-B9D7-00F0E5AA95CB}" type="presParOf" srcId="{877D8800-F1BD-49B8-93D6-B7C00EAFC019}" destId="{60168A43-22FA-4724-BA32-1D4C49A898A6}" srcOrd="0" destOrd="0" presId="urn:microsoft.com/office/officeart/2018/2/layout/IconLabelList"/>
    <dgm:cxn modelId="{05D58EA0-C8EA-4253-B402-2DFBB2673D41}" type="presParOf" srcId="{877D8800-F1BD-49B8-93D6-B7C00EAFC019}" destId="{B6AD1902-7F78-48CC-A625-3755AAAD10E2}" srcOrd="1" destOrd="0" presId="urn:microsoft.com/office/officeart/2018/2/layout/IconLabelList"/>
    <dgm:cxn modelId="{8E25B227-C8D8-4BB6-B3DF-F4C9AA5D2C83}" type="presParOf" srcId="{877D8800-F1BD-49B8-93D6-B7C00EAFC019}" destId="{D0401F3E-A21E-41CA-A0AD-8F99444C1809}" srcOrd="2" destOrd="0" presId="urn:microsoft.com/office/officeart/2018/2/layout/IconLabelList"/>
    <dgm:cxn modelId="{2CBEBA65-52FB-4FB3-9513-271AB5A7D49D}" type="presParOf" srcId="{B358A19C-EE2A-4538-98DE-1B22554BE0DE}" destId="{26E08FE3-D736-432D-B471-EEBA76C895D4}" srcOrd="1" destOrd="0" presId="urn:microsoft.com/office/officeart/2018/2/layout/IconLabelList"/>
    <dgm:cxn modelId="{EDA6A0DA-DEAF-4877-A99D-852A5CB7955D}" type="presParOf" srcId="{B358A19C-EE2A-4538-98DE-1B22554BE0DE}" destId="{C55AFC35-F1DC-4D6B-B90A-D87BA4CBB440}" srcOrd="2" destOrd="0" presId="urn:microsoft.com/office/officeart/2018/2/layout/IconLabelList"/>
    <dgm:cxn modelId="{8F073582-402F-486A-AF6D-BE7D9C42E609}" type="presParOf" srcId="{C55AFC35-F1DC-4D6B-B90A-D87BA4CBB440}" destId="{73DD3A6F-6080-4E0F-B8FD-8DD634F8A94C}" srcOrd="0" destOrd="0" presId="urn:microsoft.com/office/officeart/2018/2/layout/IconLabelList"/>
    <dgm:cxn modelId="{60393795-F966-4BD9-A32E-78D1C2A004CB}" type="presParOf" srcId="{C55AFC35-F1DC-4D6B-B90A-D87BA4CBB440}" destId="{C3169159-0D7C-4661-9CD3-F4726BEB6620}" srcOrd="1" destOrd="0" presId="urn:microsoft.com/office/officeart/2018/2/layout/IconLabelList"/>
    <dgm:cxn modelId="{F711B753-A1B0-4407-8473-AB6FC1F4B68B}" type="presParOf" srcId="{C55AFC35-F1DC-4D6B-B90A-D87BA4CBB440}" destId="{20FC0401-803E-4BB4-884D-E9CB405B9367}" srcOrd="2" destOrd="0" presId="urn:microsoft.com/office/officeart/2018/2/layout/IconLabelList"/>
    <dgm:cxn modelId="{1C41867F-CD50-48D7-8728-4DF2D02969BB}" type="presParOf" srcId="{B358A19C-EE2A-4538-98DE-1B22554BE0DE}" destId="{CAD3B254-5EE7-4A5F-8110-C989E1BE4954}" srcOrd="3" destOrd="0" presId="urn:microsoft.com/office/officeart/2018/2/layout/IconLabelList"/>
    <dgm:cxn modelId="{06B10FD7-1321-448B-A79C-B331A678AC70}" type="presParOf" srcId="{B358A19C-EE2A-4538-98DE-1B22554BE0DE}" destId="{1CBE4DB4-35B5-423F-9DB1-6F44D07E7A87}" srcOrd="4" destOrd="0" presId="urn:microsoft.com/office/officeart/2018/2/layout/IconLabelList"/>
    <dgm:cxn modelId="{FC82CE77-FB8E-444C-ACDE-1D126051D231}" type="presParOf" srcId="{1CBE4DB4-35B5-423F-9DB1-6F44D07E7A87}" destId="{C6ADD1AD-6F87-49A7-AD67-55067A9EA055}" srcOrd="0" destOrd="0" presId="urn:microsoft.com/office/officeart/2018/2/layout/IconLabelList"/>
    <dgm:cxn modelId="{F96321F2-D89B-4057-81CB-609AF4E866B5}" type="presParOf" srcId="{1CBE4DB4-35B5-423F-9DB1-6F44D07E7A87}" destId="{54B614AF-4D7E-4068-8BF1-D63B87E134C6}" srcOrd="1" destOrd="0" presId="urn:microsoft.com/office/officeart/2018/2/layout/IconLabelList"/>
    <dgm:cxn modelId="{2CADF325-A8DB-4018-8A0C-5FCBAC9BD6D1}" type="presParOf" srcId="{1CBE4DB4-35B5-423F-9DB1-6F44D07E7A87}" destId="{AA7BF716-0EB8-448A-9C4D-91B4B5CFFC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3D4BBFD-56DA-4392-8D6E-89275224F70C}" type="doc">
      <dgm:prSet loTypeId="urn:microsoft.com/office/officeart/2016/7/layout/VerticalHollowAction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AEE03C-1E87-4EDA-9DE8-0681F0B8BF0E}">
      <dgm:prSet/>
      <dgm:spPr/>
      <dgm:t>
        <a:bodyPr/>
        <a:lstStyle/>
        <a:p>
          <a:r>
            <a:rPr lang="en-US"/>
            <a:t>Walk</a:t>
          </a:r>
        </a:p>
      </dgm:t>
    </dgm:pt>
    <dgm:pt modelId="{D8A4B9B6-4EAD-496F-9E3A-DE82A9B09950}" type="parTrans" cxnId="{E7D1F100-646D-4400-9A75-A9D0C3A77C8F}">
      <dgm:prSet/>
      <dgm:spPr/>
      <dgm:t>
        <a:bodyPr/>
        <a:lstStyle/>
        <a:p>
          <a:endParaRPr lang="en-US"/>
        </a:p>
      </dgm:t>
    </dgm:pt>
    <dgm:pt modelId="{1BC9941C-4B72-4778-A9CD-A2AC24C71571}" type="sibTrans" cxnId="{E7D1F100-646D-4400-9A75-A9D0C3A77C8F}">
      <dgm:prSet/>
      <dgm:spPr/>
      <dgm:t>
        <a:bodyPr/>
        <a:lstStyle/>
        <a:p>
          <a:endParaRPr lang="en-US"/>
        </a:p>
      </dgm:t>
    </dgm:pt>
    <dgm:pt modelId="{11B5347F-76AE-4CD0-AB75-F8252473FCE1}">
      <dgm:prSet/>
      <dgm:spPr/>
      <dgm:t>
        <a:bodyPr/>
        <a:lstStyle/>
        <a:p>
          <a:r>
            <a:rPr lang="en-US"/>
            <a:t>Leaders must walk the talk—be consistent</a:t>
          </a:r>
        </a:p>
      </dgm:t>
    </dgm:pt>
    <dgm:pt modelId="{DA085065-C688-4BB4-B64C-AA790FBD7BC2}" type="parTrans" cxnId="{E289AABD-2A9E-4EB5-920E-7A17FE114B11}">
      <dgm:prSet/>
      <dgm:spPr/>
      <dgm:t>
        <a:bodyPr/>
        <a:lstStyle/>
        <a:p>
          <a:endParaRPr lang="en-US"/>
        </a:p>
      </dgm:t>
    </dgm:pt>
    <dgm:pt modelId="{1F925207-8067-41B5-A0C6-692566A45C7E}" type="sibTrans" cxnId="{E289AABD-2A9E-4EB5-920E-7A17FE114B11}">
      <dgm:prSet/>
      <dgm:spPr/>
      <dgm:t>
        <a:bodyPr/>
        <a:lstStyle/>
        <a:p>
          <a:endParaRPr lang="en-US"/>
        </a:p>
      </dgm:t>
    </dgm:pt>
    <dgm:pt modelId="{5909961E-BAFB-43CC-AF2B-283ADAC13EA6}">
      <dgm:prSet/>
      <dgm:spPr/>
      <dgm:t>
        <a:bodyPr/>
        <a:lstStyle/>
        <a:p>
          <a:r>
            <a:rPr lang="en-US"/>
            <a:t>Build</a:t>
          </a:r>
        </a:p>
      </dgm:t>
    </dgm:pt>
    <dgm:pt modelId="{31B15EF6-8EFE-41ED-88A4-03B8F02BCD9E}" type="parTrans" cxnId="{8B5370D0-2E64-4C05-B49D-BF74A2C01091}">
      <dgm:prSet/>
      <dgm:spPr/>
      <dgm:t>
        <a:bodyPr/>
        <a:lstStyle/>
        <a:p>
          <a:endParaRPr lang="en-US"/>
        </a:p>
      </dgm:t>
    </dgm:pt>
    <dgm:pt modelId="{8FB23EDC-B6A1-4355-87C4-3B51BE08E675}" type="sibTrans" cxnId="{8B5370D0-2E64-4C05-B49D-BF74A2C01091}">
      <dgm:prSet/>
      <dgm:spPr/>
      <dgm:t>
        <a:bodyPr/>
        <a:lstStyle/>
        <a:p>
          <a:endParaRPr lang="en-US"/>
        </a:p>
      </dgm:t>
    </dgm:pt>
    <dgm:pt modelId="{24E499F4-E6EE-4CEB-9A53-91FF033572AC}">
      <dgm:prSet/>
      <dgm:spPr/>
      <dgm:t>
        <a:bodyPr/>
        <a:lstStyle/>
        <a:p>
          <a:r>
            <a:rPr lang="en-US"/>
            <a:t>Build trust: explain decisions transparently</a:t>
          </a:r>
        </a:p>
      </dgm:t>
    </dgm:pt>
    <dgm:pt modelId="{53542D1F-EC9A-470A-8823-1026A8FA0E48}" type="parTrans" cxnId="{4FF178C4-697B-4DC9-AB11-07064FCEE892}">
      <dgm:prSet/>
      <dgm:spPr/>
      <dgm:t>
        <a:bodyPr/>
        <a:lstStyle/>
        <a:p>
          <a:endParaRPr lang="en-US"/>
        </a:p>
      </dgm:t>
    </dgm:pt>
    <dgm:pt modelId="{0811E14E-E613-466A-9ADD-E0CFBD81601A}" type="sibTrans" cxnId="{4FF178C4-697B-4DC9-AB11-07064FCEE892}">
      <dgm:prSet/>
      <dgm:spPr/>
      <dgm:t>
        <a:bodyPr/>
        <a:lstStyle/>
        <a:p>
          <a:endParaRPr lang="en-US"/>
        </a:p>
      </dgm:t>
    </dgm:pt>
    <dgm:pt modelId="{7DAC27DC-454B-4EF9-BE90-8C1BFC519833}">
      <dgm:prSet/>
      <dgm:spPr/>
      <dgm:t>
        <a:bodyPr/>
        <a:lstStyle/>
        <a:p>
          <a:r>
            <a:rPr lang="en-US"/>
            <a:t>Train</a:t>
          </a:r>
        </a:p>
      </dgm:t>
    </dgm:pt>
    <dgm:pt modelId="{27B48945-DAA8-4D54-AE29-A4997B336D4E}" type="parTrans" cxnId="{F6F2309F-5EB1-41E6-B4C6-01DC168AD352}">
      <dgm:prSet/>
      <dgm:spPr/>
      <dgm:t>
        <a:bodyPr/>
        <a:lstStyle/>
        <a:p>
          <a:endParaRPr lang="en-US"/>
        </a:p>
      </dgm:t>
    </dgm:pt>
    <dgm:pt modelId="{7AC2E14C-1F51-469E-B63C-E51BEA9805A5}" type="sibTrans" cxnId="{F6F2309F-5EB1-41E6-B4C6-01DC168AD352}">
      <dgm:prSet/>
      <dgm:spPr/>
      <dgm:t>
        <a:bodyPr/>
        <a:lstStyle/>
        <a:p>
          <a:endParaRPr lang="en-US"/>
        </a:p>
      </dgm:t>
    </dgm:pt>
    <dgm:pt modelId="{B02F680C-2297-4DA4-BBD2-95233A73A010}">
      <dgm:prSet/>
      <dgm:spPr/>
      <dgm:t>
        <a:bodyPr/>
        <a:lstStyle/>
        <a:p>
          <a:r>
            <a:rPr lang="en-US"/>
            <a:t>Train staff &amp; invest in tools</a:t>
          </a:r>
        </a:p>
      </dgm:t>
    </dgm:pt>
    <dgm:pt modelId="{F25B42C6-9EEE-4F63-9237-1E9917BA826C}" type="parTrans" cxnId="{B31CD7E9-C95F-4F56-86EF-36303388BE29}">
      <dgm:prSet/>
      <dgm:spPr/>
      <dgm:t>
        <a:bodyPr/>
        <a:lstStyle/>
        <a:p>
          <a:endParaRPr lang="en-US"/>
        </a:p>
      </dgm:t>
    </dgm:pt>
    <dgm:pt modelId="{A2A20D8C-7A89-4BB4-9F30-F863EA572B94}" type="sibTrans" cxnId="{B31CD7E9-C95F-4F56-86EF-36303388BE29}">
      <dgm:prSet/>
      <dgm:spPr/>
      <dgm:t>
        <a:bodyPr/>
        <a:lstStyle/>
        <a:p>
          <a:endParaRPr lang="en-US"/>
        </a:p>
      </dgm:t>
    </dgm:pt>
    <dgm:pt modelId="{3945EA08-45E7-4C4B-9B88-4F24F04ACE8F}">
      <dgm:prSet/>
      <dgm:spPr/>
      <dgm:t>
        <a:bodyPr/>
        <a:lstStyle/>
        <a:p>
          <a:r>
            <a:rPr lang="en-US"/>
            <a:t>Normalize</a:t>
          </a:r>
        </a:p>
      </dgm:t>
    </dgm:pt>
    <dgm:pt modelId="{DC39676E-EEA2-49C2-AB61-24509654D51A}" type="parTrans" cxnId="{7AB62154-499E-4A9A-B8A2-3486DDADF5FC}">
      <dgm:prSet/>
      <dgm:spPr/>
      <dgm:t>
        <a:bodyPr/>
        <a:lstStyle/>
        <a:p>
          <a:endParaRPr lang="en-US"/>
        </a:p>
      </dgm:t>
    </dgm:pt>
    <dgm:pt modelId="{478A6FFD-62EF-408D-9FCF-F38413E7627B}" type="sibTrans" cxnId="{7AB62154-499E-4A9A-B8A2-3486DDADF5FC}">
      <dgm:prSet/>
      <dgm:spPr/>
      <dgm:t>
        <a:bodyPr/>
        <a:lstStyle/>
        <a:p>
          <a:endParaRPr lang="en-US"/>
        </a:p>
      </dgm:t>
    </dgm:pt>
    <dgm:pt modelId="{D3B192BC-91D2-431C-B5B7-E959D293D9F1}">
      <dgm:prSet/>
      <dgm:spPr/>
      <dgm:t>
        <a:bodyPr/>
        <a:lstStyle/>
        <a:p>
          <a:r>
            <a:rPr lang="en-US"/>
            <a:t>Normalize emotional debriefs &amp; reflection</a:t>
          </a:r>
          <a:br>
            <a:rPr lang="en-US"/>
          </a:br>
          <a:endParaRPr lang="en-US"/>
        </a:p>
      </dgm:t>
    </dgm:pt>
    <dgm:pt modelId="{D141A40E-E0E2-4E1B-A394-09D4EB735DE2}" type="parTrans" cxnId="{6C903A2C-38EC-4444-90A2-D94AEEC23409}">
      <dgm:prSet/>
      <dgm:spPr/>
      <dgm:t>
        <a:bodyPr/>
        <a:lstStyle/>
        <a:p>
          <a:endParaRPr lang="en-US"/>
        </a:p>
      </dgm:t>
    </dgm:pt>
    <dgm:pt modelId="{AC76E83F-6411-4B68-9553-927D167B06A8}" type="sibTrans" cxnId="{6C903A2C-38EC-4444-90A2-D94AEEC23409}">
      <dgm:prSet/>
      <dgm:spPr/>
      <dgm:t>
        <a:bodyPr/>
        <a:lstStyle/>
        <a:p>
          <a:endParaRPr lang="en-US"/>
        </a:p>
      </dgm:t>
    </dgm:pt>
    <dgm:pt modelId="{884E1DF9-9F2A-344A-A13E-C303788C7B78}" type="pres">
      <dgm:prSet presAssocID="{D3D4BBFD-56DA-4392-8D6E-89275224F70C}" presName="Name0" presStyleCnt="0">
        <dgm:presLayoutVars>
          <dgm:dir/>
          <dgm:animLvl val="lvl"/>
          <dgm:resizeHandles val="exact"/>
        </dgm:presLayoutVars>
      </dgm:prSet>
      <dgm:spPr/>
    </dgm:pt>
    <dgm:pt modelId="{279CAFA9-E237-B944-8288-6E002D9310C8}" type="pres">
      <dgm:prSet presAssocID="{EAAEE03C-1E87-4EDA-9DE8-0681F0B8BF0E}" presName="linNode" presStyleCnt="0"/>
      <dgm:spPr/>
    </dgm:pt>
    <dgm:pt modelId="{991EE67C-2DE9-8741-B271-7A6FBEB2CA38}" type="pres">
      <dgm:prSet presAssocID="{EAAEE03C-1E87-4EDA-9DE8-0681F0B8BF0E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27CDBD52-E009-3942-B36C-7258D96F783B}" type="pres">
      <dgm:prSet presAssocID="{EAAEE03C-1E87-4EDA-9DE8-0681F0B8BF0E}" presName="descendantText" presStyleLbl="alignNode1" presStyleIdx="0" presStyleCnt="4">
        <dgm:presLayoutVars>
          <dgm:bulletEnabled/>
        </dgm:presLayoutVars>
      </dgm:prSet>
      <dgm:spPr/>
    </dgm:pt>
    <dgm:pt modelId="{E4D4E2FD-C313-1644-AA2C-0F707E98203A}" type="pres">
      <dgm:prSet presAssocID="{1BC9941C-4B72-4778-A9CD-A2AC24C71571}" presName="sp" presStyleCnt="0"/>
      <dgm:spPr/>
    </dgm:pt>
    <dgm:pt modelId="{B3909829-1823-6E40-9015-AEEC56F9B2E6}" type="pres">
      <dgm:prSet presAssocID="{5909961E-BAFB-43CC-AF2B-283ADAC13EA6}" presName="linNode" presStyleCnt="0"/>
      <dgm:spPr/>
    </dgm:pt>
    <dgm:pt modelId="{7C53A1A8-5707-424F-A747-782639C83D78}" type="pres">
      <dgm:prSet presAssocID="{5909961E-BAFB-43CC-AF2B-283ADAC13EA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7223C3AB-FE97-E64E-86E8-CF94AF77045C}" type="pres">
      <dgm:prSet presAssocID="{5909961E-BAFB-43CC-AF2B-283ADAC13EA6}" presName="descendantText" presStyleLbl="alignNode1" presStyleIdx="1" presStyleCnt="4">
        <dgm:presLayoutVars>
          <dgm:bulletEnabled/>
        </dgm:presLayoutVars>
      </dgm:prSet>
      <dgm:spPr/>
    </dgm:pt>
    <dgm:pt modelId="{5EDD6A7B-C725-BB4D-A04E-A7A6C7BDD3B8}" type="pres">
      <dgm:prSet presAssocID="{8FB23EDC-B6A1-4355-87C4-3B51BE08E675}" presName="sp" presStyleCnt="0"/>
      <dgm:spPr/>
    </dgm:pt>
    <dgm:pt modelId="{B6666488-68D5-6F41-B8A0-CFE49BCE55B2}" type="pres">
      <dgm:prSet presAssocID="{7DAC27DC-454B-4EF9-BE90-8C1BFC519833}" presName="linNode" presStyleCnt="0"/>
      <dgm:spPr/>
    </dgm:pt>
    <dgm:pt modelId="{768D24AE-85EF-C342-B9E9-D335DD564550}" type="pres">
      <dgm:prSet presAssocID="{7DAC27DC-454B-4EF9-BE90-8C1BFC519833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84EABC7D-8217-EA47-8D54-EEF844F9A38D}" type="pres">
      <dgm:prSet presAssocID="{7DAC27DC-454B-4EF9-BE90-8C1BFC519833}" presName="descendantText" presStyleLbl="alignNode1" presStyleIdx="2" presStyleCnt="4">
        <dgm:presLayoutVars>
          <dgm:bulletEnabled/>
        </dgm:presLayoutVars>
      </dgm:prSet>
      <dgm:spPr/>
    </dgm:pt>
    <dgm:pt modelId="{C304BD85-4E3E-E140-B79A-05BEE79ABC12}" type="pres">
      <dgm:prSet presAssocID="{7AC2E14C-1F51-469E-B63C-E51BEA9805A5}" presName="sp" presStyleCnt="0"/>
      <dgm:spPr/>
    </dgm:pt>
    <dgm:pt modelId="{DF677473-24E2-FC44-9E8E-FA51D0D07C13}" type="pres">
      <dgm:prSet presAssocID="{3945EA08-45E7-4C4B-9B88-4F24F04ACE8F}" presName="linNode" presStyleCnt="0"/>
      <dgm:spPr/>
    </dgm:pt>
    <dgm:pt modelId="{49A6115D-D92F-C549-A65F-DAD7650A25F7}" type="pres">
      <dgm:prSet presAssocID="{3945EA08-45E7-4C4B-9B88-4F24F04ACE8F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FCEBAF36-D352-5F48-814B-DC6DE71D40AD}" type="pres">
      <dgm:prSet presAssocID="{3945EA08-45E7-4C4B-9B88-4F24F04ACE8F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E7D1F100-646D-4400-9A75-A9D0C3A77C8F}" srcId="{D3D4BBFD-56DA-4392-8D6E-89275224F70C}" destId="{EAAEE03C-1E87-4EDA-9DE8-0681F0B8BF0E}" srcOrd="0" destOrd="0" parTransId="{D8A4B9B6-4EAD-496F-9E3A-DE82A9B09950}" sibTransId="{1BC9941C-4B72-4778-A9CD-A2AC24C71571}"/>
    <dgm:cxn modelId="{6C903A2C-38EC-4444-90A2-D94AEEC23409}" srcId="{3945EA08-45E7-4C4B-9B88-4F24F04ACE8F}" destId="{D3B192BC-91D2-431C-B5B7-E959D293D9F1}" srcOrd="0" destOrd="0" parTransId="{D141A40E-E0E2-4E1B-A394-09D4EB735DE2}" sibTransId="{AC76E83F-6411-4B68-9553-927D167B06A8}"/>
    <dgm:cxn modelId="{7AB62154-499E-4A9A-B8A2-3486DDADF5FC}" srcId="{D3D4BBFD-56DA-4392-8D6E-89275224F70C}" destId="{3945EA08-45E7-4C4B-9B88-4F24F04ACE8F}" srcOrd="3" destOrd="0" parTransId="{DC39676E-EEA2-49C2-AB61-24509654D51A}" sibTransId="{478A6FFD-62EF-408D-9FCF-F38413E7627B}"/>
    <dgm:cxn modelId="{B5835364-4665-464D-AF0E-DE81444D1A36}" type="presOf" srcId="{D3B192BC-91D2-431C-B5B7-E959D293D9F1}" destId="{FCEBAF36-D352-5F48-814B-DC6DE71D40AD}" srcOrd="0" destOrd="0" presId="urn:microsoft.com/office/officeart/2016/7/layout/VerticalHollowActionList"/>
    <dgm:cxn modelId="{F8745291-A1E9-6641-A39D-450E9806DA91}" type="presOf" srcId="{11B5347F-76AE-4CD0-AB75-F8252473FCE1}" destId="{27CDBD52-E009-3942-B36C-7258D96F783B}" srcOrd="0" destOrd="0" presId="urn:microsoft.com/office/officeart/2016/7/layout/VerticalHollowActionList"/>
    <dgm:cxn modelId="{F6F2309F-5EB1-41E6-B4C6-01DC168AD352}" srcId="{D3D4BBFD-56DA-4392-8D6E-89275224F70C}" destId="{7DAC27DC-454B-4EF9-BE90-8C1BFC519833}" srcOrd="2" destOrd="0" parTransId="{27B48945-DAA8-4D54-AE29-A4997B336D4E}" sibTransId="{7AC2E14C-1F51-469E-B63C-E51BEA9805A5}"/>
    <dgm:cxn modelId="{D445DCAB-4D94-5649-903F-182A855C12C4}" type="presOf" srcId="{24E499F4-E6EE-4CEB-9A53-91FF033572AC}" destId="{7223C3AB-FE97-E64E-86E8-CF94AF77045C}" srcOrd="0" destOrd="0" presId="urn:microsoft.com/office/officeart/2016/7/layout/VerticalHollowActionList"/>
    <dgm:cxn modelId="{0DD444B3-0167-B741-A173-F323846AC87A}" type="presOf" srcId="{B02F680C-2297-4DA4-BBD2-95233A73A010}" destId="{84EABC7D-8217-EA47-8D54-EEF844F9A38D}" srcOrd="0" destOrd="0" presId="urn:microsoft.com/office/officeart/2016/7/layout/VerticalHollowActionList"/>
    <dgm:cxn modelId="{E5222DB5-FE25-0642-A406-953052FB26AC}" type="presOf" srcId="{EAAEE03C-1E87-4EDA-9DE8-0681F0B8BF0E}" destId="{991EE67C-2DE9-8741-B271-7A6FBEB2CA38}" srcOrd="0" destOrd="0" presId="urn:microsoft.com/office/officeart/2016/7/layout/VerticalHollowActionList"/>
    <dgm:cxn modelId="{E289AABD-2A9E-4EB5-920E-7A17FE114B11}" srcId="{EAAEE03C-1E87-4EDA-9DE8-0681F0B8BF0E}" destId="{11B5347F-76AE-4CD0-AB75-F8252473FCE1}" srcOrd="0" destOrd="0" parTransId="{DA085065-C688-4BB4-B64C-AA790FBD7BC2}" sibTransId="{1F925207-8067-41B5-A0C6-692566A45C7E}"/>
    <dgm:cxn modelId="{4FF178C4-697B-4DC9-AB11-07064FCEE892}" srcId="{5909961E-BAFB-43CC-AF2B-283ADAC13EA6}" destId="{24E499F4-E6EE-4CEB-9A53-91FF033572AC}" srcOrd="0" destOrd="0" parTransId="{53542D1F-EC9A-470A-8823-1026A8FA0E48}" sibTransId="{0811E14E-E613-466A-9ADD-E0CFBD81601A}"/>
    <dgm:cxn modelId="{D4A896C7-A737-D44B-BD6D-BD2B2FD184EA}" type="presOf" srcId="{5909961E-BAFB-43CC-AF2B-283ADAC13EA6}" destId="{7C53A1A8-5707-424F-A747-782639C83D78}" srcOrd="0" destOrd="0" presId="urn:microsoft.com/office/officeart/2016/7/layout/VerticalHollowActionList"/>
    <dgm:cxn modelId="{8B5370D0-2E64-4C05-B49D-BF74A2C01091}" srcId="{D3D4BBFD-56DA-4392-8D6E-89275224F70C}" destId="{5909961E-BAFB-43CC-AF2B-283ADAC13EA6}" srcOrd="1" destOrd="0" parTransId="{31B15EF6-8EFE-41ED-88A4-03B8F02BCD9E}" sibTransId="{8FB23EDC-B6A1-4355-87C4-3B51BE08E675}"/>
    <dgm:cxn modelId="{9BBB4ADC-AB33-D145-9884-76FF557F8E2B}" type="presOf" srcId="{D3D4BBFD-56DA-4392-8D6E-89275224F70C}" destId="{884E1DF9-9F2A-344A-A13E-C303788C7B78}" srcOrd="0" destOrd="0" presId="urn:microsoft.com/office/officeart/2016/7/layout/VerticalHollowActionList"/>
    <dgm:cxn modelId="{67F308E1-208E-144C-A29F-4E3B00303AA7}" type="presOf" srcId="{3945EA08-45E7-4C4B-9B88-4F24F04ACE8F}" destId="{49A6115D-D92F-C549-A65F-DAD7650A25F7}" srcOrd="0" destOrd="0" presId="urn:microsoft.com/office/officeart/2016/7/layout/VerticalHollowActionList"/>
    <dgm:cxn modelId="{843173E1-2CB2-D947-80FF-DD06E0F4CD73}" type="presOf" srcId="{7DAC27DC-454B-4EF9-BE90-8C1BFC519833}" destId="{768D24AE-85EF-C342-B9E9-D335DD564550}" srcOrd="0" destOrd="0" presId="urn:microsoft.com/office/officeart/2016/7/layout/VerticalHollowActionList"/>
    <dgm:cxn modelId="{B31CD7E9-C95F-4F56-86EF-36303388BE29}" srcId="{7DAC27DC-454B-4EF9-BE90-8C1BFC519833}" destId="{B02F680C-2297-4DA4-BBD2-95233A73A010}" srcOrd="0" destOrd="0" parTransId="{F25B42C6-9EEE-4F63-9237-1E9917BA826C}" sibTransId="{A2A20D8C-7A89-4BB4-9F30-F863EA572B94}"/>
    <dgm:cxn modelId="{E9647041-8ED5-4445-83CF-4EAAC9C912D2}" type="presParOf" srcId="{884E1DF9-9F2A-344A-A13E-C303788C7B78}" destId="{279CAFA9-E237-B944-8288-6E002D9310C8}" srcOrd="0" destOrd="0" presId="urn:microsoft.com/office/officeart/2016/7/layout/VerticalHollowActionList"/>
    <dgm:cxn modelId="{9347029D-6FA1-D24B-ACB2-1DE44A74AD75}" type="presParOf" srcId="{279CAFA9-E237-B944-8288-6E002D9310C8}" destId="{991EE67C-2DE9-8741-B271-7A6FBEB2CA38}" srcOrd="0" destOrd="0" presId="urn:microsoft.com/office/officeart/2016/7/layout/VerticalHollowActionList"/>
    <dgm:cxn modelId="{9C8B148D-C77C-4B46-991E-595C64FF58D4}" type="presParOf" srcId="{279CAFA9-E237-B944-8288-6E002D9310C8}" destId="{27CDBD52-E009-3942-B36C-7258D96F783B}" srcOrd="1" destOrd="0" presId="urn:microsoft.com/office/officeart/2016/7/layout/VerticalHollowActionList"/>
    <dgm:cxn modelId="{A80928C6-3C0B-8241-8D05-72BB2E30531F}" type="presParOf" srcId="{884E1DF9-9F2A-344A-A13E-C303788C7B78}" destId="{E4D4E2FD-C313-1644-AA2C-0F707E98203A}" srcOrd="1" destOrd="0" presId="urn:microsoft.com/office/officeart/2016/7/layout/VerticalHollowActionList"/>
    <dgm:cxn modelId="{C5803439-D6F7-6A4F-B5B1-9CDB65D6B449}" type="presParOf" srcId="{884E1DF9-9F2A-344A-A13E-C303788C7B78}" destId="{B3909829-1823-6E40-9015-AEEC56F9B2E6}" srcOrd="2" destOrd="0" presId="urn:microsoft.com/office/officeart/2016/7/layout/VerticalHollowActionList"/>
    <dgm:cxn modelId="{152A0B6A-DB71-FB45-BE75-781EE8E5F558}" type="presParOf" srcId="{B3909829-1823-6E40-9015-AEEC56F9B2E6}" destId="{7C53A1A8-5707-424F-A747-782639C83D78}" srcOrd="0" destOrd="0" presId="urn:microsoft.com/office/officeart/2016/7/layout/VerticalHollowActionList"/>
    <dgm:cxn modelId="{69893C7A-9061-9847-9FCC-A55E47BA097A}" type="presParOf" srcId="{B3909829-1823-6E40-9015-AEEC56F9B2E6}" destId="{7223C3AB-FE97-E64E-86E8-CF94AF77045C}" srcOrd="1" destOrd="0" presId="urn:microsoft.com/office/officeart/2016/7/layout/VerticalHollowActionList"/>
    <dgm:cxn modelId="{32DC820E-5932-5047-8F73-0AFD72664AC3}" type="presParOf" srcId="{884E1DF9-9F2A-344A-A13E-C303788C7B78}" destId="{5EDD6A7B-C725-BB4D-A04E-A7A6C7BDD3B8}" srcOrd="3" destOrd="0" presId="urn:microsoft.com/office/officeart/2016/7/layout/VerticalHollowActionList"/>
    <dgm:cxn modelId="{8009DF57-B653-0644-A67C-0467579012D4}" type="presParOf" srcId="{884E1DF9-9F2A-344A-A13E-C303788C7B78}" destId="{B6666488-68D5-6F41-B8A0-CFE49BCE55B2}" srcOrd="4" destOrd="0" presId="urn:microsoft.com/office/officeart/2016/7/layout/VerticalHollowActionList"/>
    <dgm:cxn modelId="{5FD59003-E044-184D-B4C6-5646AC0DA069}" type="presParOf" srcId="{B6666488-68D5-6F41-B8A0-CFE49BCE55B2}" destId="{768D24AE-85EF-C342-B9E9-D335DD564550}" srcOrd="0" destOrd="0" presId="urn:microsoft.com/office/officeart/2016/7/layout/VerticalHollowActionList"/>
    <dgm:cxn modelId="{47D8468B-C3C4-924A-AD26-52575798185D}" type="presParOf" srcId="{B6666488-68D5-6F41-B8A0-CFE49BCE55B2}" destId="{84EABC7D-8217-EA47-8D54-EEF844F9A38D}" srcOrd="1" destOrd="0" presId="urn:microsoft.com/office/officeart/2016/7/layout/VerticalHollowActionList"/>
    <dgm:cxn modelId="{03970ABC-60BA-9E4F-833C-5842B75107D9}" type="presParOf" srcId="{884E1DF9-9F2A-344A-A13E-C303788C7B78}" destId="{C304BD85-4E3E-E140-B79A-05BEE79ABC12}" srcOrd="5" destOrd="0" presId="urn:microsoft.com/office/officeart/2016/7/layout/VerticalHollowActionList"/>
    <dgm:cxn modelId="{3346D753-F3E3-394A-AA11-B5D32F5579B1}" type="presParOf" srcId="{884E1DF9-9F2A-344A-A13E-C303788C7B78}" destId="{DF677473-24E2-FC44-9E8E-FA51D0D07C13}" srcOrd="6" destOrd="0" presId="urn:microsoft.com/office/officeart/2016/7/layout/VerticalHollowActionList"/>
    <dgm:cxn modelId="{D4A3CC78-2AC8-F54D-A34C-73C1A61673C0}" type="presParOf" srcId="{DF677473-24E2-FC44-9E8E-FA51D0D07C13}" destId="{49A6115D-D92F-C549-A65F-DAD7650A25F7}" srcOrd="0" destOrd="0" presId="urn:microsoft.com/office/officeart/2016/7/layout/VerticalHollowActionList"/>
    <dgm:cxn modelId="{90BC24BF-556E-8A4A-9939-83B78FFE6571}" type="presParOf" srcId="{DF677473-24E2-FC44-9E8E-FA51D0D07C13}" destId="{FCEBAF36-D352-5F48-814B-DC6DE71D40A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49649F4-B7D6-412F-AA01-70DA25441FE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AF3F661-7562-482F-86D2-DE6CBC3BCD8F}">
      <dgm:prSet/>
      <dgm:spPr/>
      <dgm:t>
        <a:bodyPr/>
        <a:lstStyle/>
        <a:p>
          <a:r>
            <a:rPr lang="en-US" i="1"/>
            <a:t>Implementing a just and learning culture</a:t>
          </a:r>
          <a:r>
            <a:rPr lang="en-US"/>
            <a:t>. (n.d.). NHS Employers. https://www.nhsemployers.org/case-studies/implementing-just-and-learning-culture</a:t>
          </a:r>
        </a:p>
      </dgm:t>
    </dgm:pt>
    <dgm:pt modelId="{1EFCF909-0D86-4BFF-AB3E-0E719E797EB2}" type="parTrans" cxnId="{5D9EB02E-24D9-4C33-A581-90CE28C421C1}">
      <dgm:prSet/>
      <dgm:spPr/>
      <dgm:t>
        <a:bodyPr/>
        <a:lstStyle/>
        <a:p>
          <a:endParaRPr lang="en-US"/>
        </a:p>
      </dgm:t>
    </dgm:pt>
    <dgm:pt modelId="{B060F604-6150-4D13-A511-E5701287B42C}" type="sibTrans" cxnId="{5D9EB02E-24D9-4C33-A581-90CE28C421C1}">
      <dgm:prSet/>
      <dgm:spPr/>
      <dgm:t>
        <a:bodyPr/>
        <a:lstStyle/>
        <a:p>
          <a:endParaRPr lang="en-US"/>
        </a:p>
      </dgm:t>
    </dgm:pt>
    <dgm:pt modelId="{6528D340-C00F-40BF-842C-7CFFBDED80D1}">
      <dgm:prSet/>
      <dgm:spPr/>
      <dgm:t>
        <a:bodyPr/>
        <a:lstStyle/>
        <a:p>
          <a:r>
            <a:rPr lang="en-US"/>
            <a:t>Tenney, M., &amp; Tenney, M. (2024, October 29). What is a learning culture? - PeopleThriver. </a:t>
          </a:r>
          <a:r>
            <a:rPr lang="en-US" i="1"/>
            <a:t>PeopleThriver - We help your people to thrive.</a:t>
          </a:r>
          <a:r>
            <a:rPr lang="en-US"/>
            <a:t> https://peoplethriver.com/what-is-a-learning-culture/</a:t>
          </a:r>
        </a:p>
      </dgm:t>
    </dgm:pt>
    <dgm:pt modelId="{D1A979BB-FD17-48FD-BEC2-F69F15F30A55}" type="parTrans" cxnId="{2D202213-B4D9-465A-9245-F7B46180FE46}">
      <dgm:prSet/>
      <dgm:spPr/>
      <dgm:t>
        <a:bodyPr/>
        <a:lstStyle/>
        <a:p>
          <a:endParaRPr lang="en-US"/>
        </a:p>
      </dgm:t>
    </dgm:pt>
    <dgm:pt modelId="{D60E5635-6685-464B-B8FD-EC7B9C7D0CE4}" type="sibTrans" cxnId="{2D202213-B4D9-465A-9245-F7B46180FE46}">
      <dgm:prSet/>
      <dgm:spPr/>
      <dgm:t>
        <a:bodyPr/>
        <a:lstStyle/>
        <a:p>
          <a:endParaRPr lang="en-US"/>
        </a:p>
      </dgm:t>
    </dgm:pt>
    <dgm:pt modelId="{D970048A-A9D8-42CA-AC81-6899B8789994}">
      <dgm:prSet/>
      <dgm:spPr/>
      <dgm:t>
        <a:bodyPr/>
        <a:lstStyle/>
        <a:p>
          <a:r>
            <a:rPr lang="en-US"/>
            <a:t>McKenna, J. (2023, June 6). </a:t>
          </a:r>
          <a:r>
            <a:rPr lang="en-US" i="1"/>
            <a:t>Build a strong learning culture on your team</a:t>
          </a:r>
          <a:r>
            <a:rPr lang="en-US"/>
            <a:t>. Harvard Business Review. https://hbr.org/2023/06/build-a-strong-learning-culture-on-your-team</a:t>
          </a:r>
        </a:p>
      </dgm:t>
    </dgm:pt>
    <dgm:pt modelId="{385B70DC-A13C-44C8-B338-DB167A8254D5}" type="parTrans" cxnId="{D9A96846-7A2C-4625-8119-27EC0C42F929}">
      <dgm:prSet/>
      <dgm:spPr/>
      <dgm:t>
        <a:bodyPr/>
        <a:lstStyle/>
        <a:p>
          <a:endParaRPr lang="en-US"/>
        </a:p>
      </dgm:t>
    </dgm:pt>
    <dgm:pt modelId="{9B21735D-740C-4B05-946C-81420F44DCE2}" type="sibTrans" cxnId="{D9A96846-7A2C-4625-8119-27EC0C42F929}">
      <dgm:prSet/>
      <dgm:spPr/>
      <dgm:t>
        <a:bodyPr/>
        <a:lstStyle/>
        <a:p>
          <a:endParaRPr lang="en-US"/>
        </a:p>
      </dgm:t>
    </dgm:pt>
    <dgm:pt modelId="{6C625F23-1205-3D41-B2BF-C3EB49D45E12}" type="pres">
      <dgm:prSet presAssocID="{D49649F4-B7D6-412F-AA01-70DA25441FEF}" presName="vert0" presStyleCnt="0">
        <dgm:presLayoutVars>
          <dgm:dir/>
          <dgm:animOne val="branch"/>
          <dgm:animLvl val="lvl"/>
        </dgm:presLayoutVars>
      </dgm:prSet>
      <dgm:spPr/>
    </dgm:pt>
    <dgm:pt modelId="{3C191654-58D5-144B-AEE4-91E8F2929855}" type="pres">
      <dgm:prSet presAssocID="{6AF3F661-7562-482F-86D2-DE6CBC3BCD8F}" presName="thickLine" presStyleLbl="alignNode1" presStyleIdx="0" presStyleCnt="3"/>
      <dgm:spPr/>
    </dgm:pt>
    <dgm:pt modelId="{11DDB769-C1DB-EF4C-9BD9-4345BC996A4B}" type="pres">
      <dgm:prSet presAssocID="{6AF3F661-7562-482F-86D2-DE6CBC3BCD8F}" presName="horz1" presStyleCnt="0"/>
      <dgm:spPr/>
    </dgm:pt>
    <dgm:pt modelId="{32DE0A62-BDE5-F541-BAB1-0A3A137DDBD3}" type="pres">
      <dgm:prSet presAssocID="{6AF3F661-7562-482F-86D2-DE6CBC3BCD8F}" presName="tx1" presStyleLbl="revTx" presStyleIdx="0" presStyleCnt="3"/>
      <dgm:spPr/>
    </dgm:pt>
    <dgm:pt modelId="{C30E8F2E-4C59-AC48-AF25-702EF7C99278}" type="pres">
      <dgm:prSet presAssocID="{6AF3F661-7562-482F-86D2-DE6CBC3BCD8F}" presName="vert1" presStyleCnt="0"/>
      <dgm:spPr/>
    </dgm:pt>
    <dgm:pt modelId="{B4A3006D-1CCC-5042-A8CD-E3BAA4068C53}" type="pres">
      <dgm:prSet presAssocID="{6528D340-C00F-40BF-842C-7CFFBDED80D1}" presName="thickLine" presStyleLbl="alignNode1" presStyleIdx="1" presStyleCnt="3"/>
      <dgm:spPr/>
    </dgm:pt>
    <dgm:pt modelId="{7BD11F9E-E95B-0441-8618-654AE8AA0037}" type="pres">
      <dgm:prSet presAssocID="{6528D340-C00F-40BF-842C-7CFFBDED80D1}" presName="horz1" presStyleCnt="0"/>
      <dgm:spPr/>
    </dgm:pt>
    <dgm:pt modelId="{B23A3FED-3033-6D40-BF54-FDCA22C03057}" type="pres">
      <dgm:prSet presAssocID="{6528D340-C00F-40BF-842C-7CFFBDED80D1}" presName="tx1" presStyleLbl="revTx" presStyleIdx="1" presStyleCnt="3"/>
      <dgm:spPr/>
    </dgm:pt>
    <dgm:pt modelId="{3F4BCC47-C3AE-0E40-9616-4D381FFB9653}" type="pres">
      <dgm:prSet presAssocID="{6528D340-C00F-40BF-842C-7CFFBDED80D1}" presName="vert1" presStyleCnt="0"/>
      <dgm:spPr/>
    </dgm:pt>
    <dgm:pt modelId="{808F8289-3842-D247-8410-3026BBAAB14E}" type="pres">
      <dgm:prSet presAssocID="{D970048A-A9D8-42CA-AC81-6899B8789994}" presName="thickLine" presStyleLbl="alignNode1" presStyleIdx="2" presStyleCnt="3"/>
      <dgm:spPr/>
    </dgm:pt>
    <dgm:pt modelId="{FA6194E5-355E-1E4D-A0EE-99FF8CEA6CF6}" type="pres">
      <dgm:prSet presAssocID="{D970048A-A9D8-42CA-AC81-6899B8789994}" presName="horz1" presStyleCnt="0"/>
      <dgm:spPr/>
    </dgm:pt>
    <dgm:pt modelId="{7DCC47DF-A8CC-474A-AE88-991C059AA485}" type="pres">
      <dgm:prSet presAssocID="{D970048A-A9D8-42CA-AC81-6899B8789994}" presName="tx1" presStyleLbl="revTx" presStyleIdx="2" presStyleCnt="3"/>
      <dgm:spPr/>
    </dgm:pt>
    <dgm:pt modelId="{667932B6-A3CD-DF49-9A24-17F4FF008BC8}" type="pres">
      <dgm:prSet presAssocID="{D970048A-A9D8-42CA-AC81-6899B8789994}" presName="vert1" presStyleCnt="0"/>
      <dgm:spPr/>
    </dgm:pt>
  </dgm:ptLst>
  <dgm:cxnLst>
    <dgm:cxn modelId="{2D202213-B4D9-465A-9245-F7B46180FE46}" srcId="{D49649F4-B7D6-412F-AA01-70DA25441FEF}" destId="{6528D340-C00F-40BF-842C-7CFFBDED80D1}" srcOrd="1" destOrd="0" parTransId="{D1A979BB-FD17-48FD-BEC2-F69F15F30A55}" sibTransId="{D60E5635-6685-464B-B8FD-EC7B9C7D0CE4}"/>
    <dgm:cxn modelId="{5D9EB02E-24D9-4C33-A581-90CE28C421C1}" srcId="{D49649F4-B7D6-412F-AA01-70DA25441FEF}" destId="{6AF3F661-7562-482F-86D2-DE6CBC3BCD8F}" srcOrd="0" destOrd="0" parTransId="{1EFCF909-0D86-4BFF-AB3E-0E719E797EB2}" sibTransId="{B060F604-6150-4D13-A511-E5701287B42C}"/>
    <dgm:cxn modelId="{D9A96846-7A2C-4625-8119-27EC0C42F929}" srcId="{D49649F4-B7D6-412F-AA01-70DA25441FEF}" destId="{D970048A-A9D8-42CA-AC81-6899B8789994}" srcOrd="2" destOrd="0" parTransId="{385B70DC-A13C-44C8-B338-DB167A8254D5}" sibTransId="{9B21735D-740C-4B05-946C-81420F44DCE2}"/>
    <dgm:cxn modelId="{24974557-F0FF-2D42-BAD5-2BC9FA44B5F0}" type="presOf" srcId="{D970048A-A9D8-42CA-AC81-6899B8789994}" destId="{7DCC47DF-A8CC-474A-AE88-991C059AA485}" srcOrd="0" destOrd="0" presId="urn:microsoft.com/office/officeart/2008/layout/LinedList"/>
    <dgm:cxn modelId="{A2DA5C5A-6065-D64E-A964-55F74302E2DB}" type="presOf" srcId="{D49649F4-B7D6-412F-AA01-70DA25441FEF}" destId="{6C625F23-1205-3D41-B2BF-C3EB49D45E12}" srcOrd="0" destOrd="0" presId="urn:microsoft.com/office/officeart/2008/layout/LinedList"/>
    <dgm:cxn modelId="{57D11878-33FF-BA45-A8FA-FFE77A3E0A9D}" type="presOf" srcId="{6528D340-C00F-40BF-842C-7CFFBDED80D1}" destId="{B23A3FED-3033-6D40-BF54-FDCA22C03057}" srcOrd="0" destOrd="0" presId="urn:microsoft.com/office/officeart/2008/layout/LinedList"/>
    <dgm:cxn modelId="{2551ED99-C1E4-9249-B149-478F65048C86}" type="presOf" srcId="{6AF3F661-7562-482F-86D2-DE6CBC3BCD8F}" destId="{32DE0A62-BDE5-F541-BAB1-0A3A137DDBD3}" srcOrd="0" destOrd="0" presId="urn:microsoft.com/office/officeart/2008/layout/LinedList"/>
    <dgm:cxn modelId="{4C03406E-05C3-3948-B1B5-D750060573DA}" type="presParOf" srcId="{6C625F23-1205-3D41-B2BF-C3EB49D45E12}" destId="{3C191654-58D5-144B-AEE4-91E8F2929855}" srcOrd="0" destOrd="0" presId="urn:microsoft.com/office/officeart/2008/layout/LinedList"/>
    <dgm:cxn modelId="{F49C7D69-07CD-BE4B-A402-E60A101EE624}" type="presParOf" srcId="{6C625F23-1205-3D41-B2BF-C3EB49D45E12}" destId="{11DDB769-C1DB-EF4C-9BD9-4345BC996A4B}" srcOrd="1" destOrd="0" presId="urn:microsoft.com/office/officeart/2008/layout/LinedList"/>
    <dgm:cxn modelId="{6FE4EBBF-AF30-C240-B226-3D3016129584}" type="presParOf" srcId="{11DDB769-C1DB-EF4C-9BD9-4345BC996A4B}" destId="{32DE0A62-BDE5-F541-BAB1-0A3A137DDBD3}" srcOrd="0" destOrd="0" presId="urn:microsoft.com/office/officeart/2008/layout/LinedList"/>
    <dgm:cxn modelId="{879F7A3B-CF1B-564C-B164-FD2FDC53F20B}" type="presParOf" srcId="{11DDB769-C1DB-EF4C-9BD9-4345BC996A4B}" destId="{C30E8F2E-4C59-AC48-AF25-702EF7C99278}" srcOrd="1" destOrd="0" presId="urn:microsoft.com/office/officeart/2008/layout/LinedList"/>
    <dgm:cxn modelId="{448643D6-D046-D246-BD8A-9CED4DCFAF7C}" type="presParOf" srcId="{6C625F23-1205-3D41-B2BF-C3EB49D45E12}" destId="{B4A3006D-1CCC-5042-A8CD-E3BAA4068C53}" srcOrd="2" destOrd="0" presId="urn:microsoft.com/office/officeart/2008/layout/LinedList"/>
    <dgm:cxn modelId="{EFB8059D-8E65-3949-BF5A-E8769D23D8D4}" type="presParOf" srcId="{6C625F23-1205-3D41-B2BF-C3EB49D45E12}" destId="{7BD11F9E-E95B-0441-8618-654AE8AA0037}" srcOrd="3" destOrd="0" presId="urn:microsoft.com/office/officeart/2008/layout/LinedList"/>
    <dgm:cxn modelId="{C91CBA1B-CAFC-FA44-BA6B-C2D6B8D1894D}" type="presParOf" srcId="{7BD11F9E-E95B-0441-8618-654AE8AA0037}" destId="{B23A3FED-3033-6D40-BF54-FDCA22C03057}" srcOrd="0" destOrd="0" presId="urn:microsoft.com/office/officeart/2008/layout/LinedList"/>
    <dgm:cxn modelId="{D6DF7347-C57B-034D-A032-FC8EBAE5D7F8}" type="presParOf" srcId="{7BD11F9E-E95B-0441-8618-654AE8AA0037}" destId="{3F4BCC47-C3AE-0E40-9616-4D381FFB9653}" srcOrd="1" destOrd="0" presId="urn:microsoft.com/office/officeart/2008/layout/LinedList"/>
    <dgm:cxn modelId="{C7468BF0-98D3-FD44-AC2B-9773B3B425D8}" type="presParOf" srcId="{6C625F23-1205-3D41-B2BF-C3EB49D45E12}" destId="{808F8289-3842-D247-8410-3026BBAAB14E}" srcOrd="4" destOrd="0" presId="urn:microsoft.com/office/officeart/2008/layout/LinedList"/>
    <dgm:cxn modelId="{6C5DC1EC-C9DF-4C4B-9202-C541E5727DE8}" type="presParOf" srcId="{6C625F23-1205-3D41-B2BF-C3EB49D45E12}" destId="{FA6194E5-355E-1E4D-A0EE-99FF8CEA6CF6}" srcOrd="5" destOrd="0" presId="urn:microsoft.com/office/officeart/2008/layout/LinedList"/>
    <dgm:cxn modelId="{A727334B-854F-6D48-B66E-68982FA117C9}" type="presParOf" srcId="{FA6194E5-355E-1E4D-A0EE-99FF8CEA6CF6}" destId="{7DCC47DF-A8CC-474A-AE88-991C059AA485}" srcOrd="0" destOrd="0" presId="urn:microsoft.com/office/officeart/2008/layout/LinedList"/>
    <dgm:cxn modelId="{5AA399FE-DE8E-F64A-BE01-A3D15B2AB12D}" type="presParOf" srcId="{FA6194E5-355E-1E4D-A0EE-99FF8CEA6CF6}" destId="{667932B6-A3CD-DF49-9A24-17F4FF008BC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AA342D-6CC2-481D-8E2C-7E2C5019FF93}">
      <dsp:nvSpPr>
        <dsp:cNvPr id="0" name=""/>
        <dsp:cNvSpPr/>
      </dsp:nvSpPr>
      <dsp:spPr>
        <a:xfrm>
          <a:off x="0" y="2315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5F2D40-BB3E-4F87-92B3-E007E87BDAF3}">
      <dsp:nvSpPr>
        <dsp:cNvPr id="0" name=""/>
        <dsp:cNvSpPr/>
      </dsp:nvSpPr>
      <dsp:spPr>
        <a:xfrm>
          <a:off x="354965" y="266339"/>
          <a:ext cx="645392" cy="645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02C07-6FCF-493B-9451-A7F6AF7BB02C}">
      <dsp:nvSpPr>
        <dsp:cNvPr id="0" name=""/>
        <dsp:cNvSpPr/>
      </dsp:nvSpPr>
      <dsp:spPr>
        <a:xfrm>
          <a:off x="1355324" y="2315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It encourages reporting errors without fear</a:t>
          </a:r>
        </a:p>
      </dsp:txBody>
      <dsp:txXfrm>
        <a:off x="1355324" y="2315"/>
        <a:ext cx="4905775" cy="1173440"/>
      </dsp:txXfrm>
    </dsp:sp>
    <dsp:sp modelId="{DD1832E3-90D8-4CC0-85D8-2BE5F108BEC1}">
      <dsp:nvSpPr>
        <dsp:cNvPr id="0" name=""/>
        <dsp:cNvSpPr/>
      </dsp:nvSpPr>
      <dsp:spPr>
        <a:xfrm>
          <a:off x="0" y="1469116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B1695B-5C1A-4A9D-A819-18B09A5E6DEA}">
      <dsp:nvSpPr>
        <dsp:cNvPr id="0" name=""/>
        <dsp:cNvSpPr/>
      </dsp:nvSpPr>
      <dsp:spPr>
        <a:xfrm>
          <a:off x="354965" y="1733140"/>
          <a:ext cx="645392" cy="645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C8BC2-D553-476E-82C8-406BA9CFFB23}">
      <dsp:nvSpPr>
        <dsp:cNvPr id="0" name=""/>
        <dsp:cNvSpPr/>
      </dsp:nvSpPr>
      <dsp:spPr>
        <a:xfrm>
          <a:off x="1355324" y="1469116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Focuses on learning over punishment</a:t>
          </a:r>
        </a:p>
      </dsp:txBody>
      <dsp:txXfrm>
        <a:off x="1355324" y="1469116"/>
        <a:ext cx="4905775" cy="1173440"/>
      </dsp:txXfrm>
    </dsp:sp>
    <dsp:sp modelId="{D7A0BE30-507C-4F93-8FB7-E00B3D5BBE45}">
      <dsp:nvSpPr>
        <dsp:cNvPr id="0" name=""/>
        <dsp:cNvSpPr/>
      </dsp:nvSpPr>
      <dsp:spPr>
        <a:xfrm>
          <a:off x="0" y="2935917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E9C49-119E-4B8A-B0E2-420314D0DD58}">
      <dsp:nvSpPr>
        <dsp:cNvPr id="0" name=""/>
        <dsp:cNvSpPr/>
      </dsp:nvSpPr>
      <dsp:spPr>
        <a:xfrm>
          <a:off x="354965" y="3199941"/>
          <a:ext cx="645392" cy="645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10C40-4F42-4F4C-9135-2B7884C12B08}">
      <dsp:nvSpPr>
        <dsp:cNvPr id="0" name=""/>
        <dsp:cNvSpPr/>
      </dsp:nvSpPr>
      <dsp:spPr>
        <a:xfrm>
          <a:off x="1355324" y="2935917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Balances accountability with system improvement</a:t>
          </a:r>
        </a:p>
      </dsp:txBody>
      <dsp:txXfrm>
        <a:off x="1355324" y="2935917"/>
        <a:ext cx="4905775" cy="1173440"/>
      </dsp:txXfrm>
    </dsp:sp>
    <dsp:sp modelId="{1B86A2D2-7185-4E31-8454-4402BAD93581}">
      <dsp:nvSpPr>
        <dsp:cNvPr id="0" name=""/>
        <dsp:cNvSpPr/>
      </dsp:nvSpPr>
      <dsp:spPr>
        <a:xfrm>
          <a:off x="0" y="4402718"/>
          <a:ext cx="6261100" cy="117344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C9415-6E81-4666-A826-34370390142E}">
      <dsp:nvSpPr>
        <dsp:cNvPr id="0" name=""/>
        <dsp:cNvSpPr/>
      </dsp:nvSpPr>
      <dsp:spPr>
        <a:xfrm>
          <a:off x="354965" y="4666742"/>
          <a:ext cx="645392" cy="645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7CB2C-F0C0-4602-94E4-4A5D12BD2E2A}">
      <dsp:nvSpPr>
        <dsp:cNvPr id="0" name=""/>
        <dsp:cNvSpPr/>
      </dsp:nvSpPr>
      <dsp:spPr>
        <a:xfrm>
          <a:off x="1355324" y="4402718"/>
          <a:ext cx="4905775" cy="1173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89" tIns="124189" rIns="124189" bIns="124189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Goal: safer, more open workplaces</a:t>
          </a:r>
        </a:p>
      </dsp:txBody>
      <dsp:txXfrm>
        <a:off x="1355324" y="4402718"/>
        <a:ext cx="4905775" cy="11734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15086E-5984-0F47-BF25-F20B8D9F213B}">
      <dsp:nvSpPr>
        <dsp:cNvPr id="0" name=""/>
        <dsp:cNvSpPr/>
      </dsp:nvSpPr>
      <dsp:spPr>
        <a:xfrm>
          <a:off x="0" y="0"/>
          <a:ext cx="9206044" cy="10796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Employees fear punishment or being labeled "careless"</a:t>
          </a:r>
        </a:p>
      </dsp:txBody>
      <dsp:txXfrm>
        <a:off x="31622" y="31622"/>
        <a:ext cx="8041008" cy="1016414"/>
      </dsp:txXfrm>
    </dsp:sp>
    <dsp:sp modelId="{DE929029-C371-E749-9EA8-6C19D90010C6}">
      <dsp:nvSpPr>
        <dsp:cNvPr id="0" name=""/>
        <dsp:cNvSpPr/>
      </dsp:nvSpPr>
      <dsp:spPr>
        <a:xfrm>
          <a:off x="812298" y="1259602"/>
          <a:ext cx="9206044" cy="1079658"/>
        </a:xfrm>
        <a:prstGeom prst="roundRect">
          <a:avLst>
            <a:gd name="adj" fmla="val 10000"/>
          </a:avLst>
        </a:prstGeom>
        <a:solidFill>
          <a:schemeClr val="accent2">
            <a:hueOff val="2771159"/>
            <a:satOff val="-477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Outcome bias: harsher judgment when harm occurs</a:t>
          </a:r>
        </a:p>
      </dsp:txBody>
      <dsp:txXfrm>
        <a:off x="843920" y="1291224"/>
        <a:ext cx="7628724" cy="1016414"/>
      </dsp:txXfrm>
    </dsp:sp>
    <dsp:sp modelId="{10AFA534-9E57-AB4F-B738-53FA354342FE}">
      <dsp:nvSpPr>
        <dsp:cNvPr id="0" name=""/>
        <dsp:cNvSpPr/>
      </dsp:nvSpPr>
      <dsp:spPr>
        <a:xfrm>
          <a:off x="1624596" y="2519204"/>
          <a:ext cx="9206044" cy="1079658"/>
        </a:xfrm>
        <a:prstGeom prst="roundRect">
          <a:avLst>
            <a:gd name="adj" fmla="val 10000"/>
          </a:avLst>
        </a:prstGeom>
        <a:solidFill>
          <a:schemeClr val="accent2">
            <a:hueOff val="5542319"/>
            <a:satOff val="-953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This leads to underreporting and silence</a:t>
          </a:r>
        </a:p>
      </dsp:txBody>
      <dsp:txXfrm>
        <a:off x="1656218" y="2550826"/>
        <a:ext cx="7628724" cy="1016414"/>
      </dsp:txXfrm>
    </dsp:sp>
    <dsp:sp modelId="{E7AD8CBD-1417-9C40-BD62-2569B6A9C069}">
      <dsp:nvSpPr>
        <dsp:cNvPr id="0" name=""/>
        <dsp:cNvSpPr/>
      </dsp:nvSpPr>
      <dsp:spPr>
        <a:xfrm>
          <a:off x="8504266" y="818741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662166" y="818741"/>
        <a:ext cx="385978" cy="528088"/>
      </dsp:txXfrm>
    </dsp:sp>
    <dsp:sp modelId="{BA92A5F1-20EB-4748-B43A-9B4910DCEBAA}">
      <dsp:nvSpPr>
        <dsp:cNvPr id="0" name=""/>
        <dsp:cNvSpPr/>
      </dsp:nvSpPr>
      <dsp:spPr>
        <a:xfrm>
          <a:off x="9316564" y="2071145"/>
          <a:ext cx="701778" cy="70177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291881"/>
            <a:satOff val="-5406"/>
            <a:lumOff val="-19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91881"/>
              <a:satOff val="-5406"/>
              <a:lumOff val="-19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9474464" y="2071145"/>
        <a:ext cx="385978" cy="5280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168A43-22FA-4724-BA32-1D4C49A898A6}">
      <dsp:nvSpPr>
        <dsp:cNvPr id="0" name=""/>
        <dsp:cNvSpPr/>
      </dsp:nvSpPr>
      <dsp:spPr>
        <a:xfrm>
          <a:off x="919867" y="525899"/>
          <a:ext cx="1444966" cy="14449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01F3E-A21E-41CA-A0AD-8F99444C1809}">
      <dsp:nvSpPr>
        <dsp:cNvPr id="0" name=""/>
        <dsp:cNvSpPr/>
      </dsp:nvSpPr>
      <dsp:spPr>
        <a:xfrm>
          <a:off x="36832" y="2352963"/>
          <a:ext cx="3211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Shame, anger, or trauma after incidents</a:t>
          </a:r>
        </a:p>
      </dsp:txBody>
      <dsp:txXfrm>
        <a:off x="36832" y="2352963"/>
        <a:ext cx="3211037" cy="720000"/>
      </dsp:txXfrm>
    </dsp:sp>
    <dsp:sp modelId="{73DD3A6F-6080-4E0F-B8FD-8DD634F8A94C}">
      <dsp:nvSpPr>
        <dsp:cNvPr id="0" name=""/>
        <dsp:cNvSpPr/>
      </dsp:nvSpPr>
      <dsp:spPr>
        <a:xfrm>
          <a:off x="4692837" y="525899"/>
          <a:ext cx="1444966" cy="14449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FC0401-803E-4BB4-884D-E9CB405B9367}">
      <dsp:nvSpPr>
        <dsp:cNvPr id="0" name=""/>
        <dsp:cNvSpPr/>
      </dsp:nvSpPr>
      <dsp:spPr>
        <a:xfrm>
          <a:off x="3809801" y="2352963"/>
          <a:ext cx="3211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Worry about lawsuits or media exposure</a:t>
          </a:r>
        </a:p>
      </dsp:txBody>
      <dsp:txXfrm>
        <a:off x="3809801" y="2352963"/>
        <a:ext cx="3211037" cy="720000"/>
      </dsp:txXfrm>
    </dsp:sp>
    <dsp:sp modelId="{C6ADD1AD-6F87-49A7-AD67-55067A9EA055}">
      <dsp:nvSpPr>
        <dsp:cNvPr id="0" name=""/>
        <dsp:cNvSpPr/>
      </dsp:nvSpPr>
      <dsp:spPr>
        <a:xfrm>
          <a:off x="8465806" y="525899"/>
          <a:ext cx="1444966" cy="14449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7BF716-0EB8-448A-9C4D-91B4B5CFFC79}">
      <dsp:nvSpPr>
        <dsp:cNvPr id="0" name=""/>
        <dsp:cNvSpPr/>
      </dsp:nvSpPr>
      <dsp:spPr>
        <a:xfrm>
          <a:off x="7582770" y="2352963"/>
          <a:ext cx="32110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Emotions make open dialogue harder</a:t>
          </a:r>
        </a:p>
      </dsp:txBody>
      <dsp:txXfrm>
        <a:off x="7582770" y="2352963"/>
        <a:ext cx="3211037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DBD52-E009-3942-B36C-7258D96F783B}">
      <dsp:nvSpPr>
        <dsp:cNvPr id="0" name=""/>
        <dsp:cNvSpPr/>
      </dsp:nvSpPr>
      <dsp:spPr>
        <a:xfrm>
          <a:off x="1252220" y="2574"/>
          <a:ext cx="5008880" cy="133333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86" tIns="338666" rIns="97186" bIns="33866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Leaders must walk the talk—be consistent</a:t>
          </a:r>
        </a:p>
      </dsp:txBody>
      <dsp:txXfrm>
        <a:off x="1252220" y="2574"/>
        <a:ext cx="5008880" cy="1333331"/>
      </dsp:txXfrm>
    </dsp:sp>
    <dsp:sp modelId="{991EE67C-2DE9-8741-B271-7A6FBEB2CA38}">
      <dsp:nvSpPr>
        <dsp:cNvPr id="0" name=""/>
        <dsp:cNvSpPr/>
      </dsp:nvSpPr>
      <dsp:spPr>
        <a:xfrm>
          <a:off x="0" y="2574"/>
          <a:ext cx="1252220" cy="1333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263" tIns="131704" rIns="66263" bIns="13170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Walk</a:t>
          </a:r>
        </a:p>
      </dsp:txBody>
      <dsp:txXfrm>
        <a:off x="0" y="2574"/>
        <a:ext cx="1252220" cy="1333331"/>
      </dsp:txXfrm>
    </dsp:sp>
    <dsp:sp modelId="{7223C3AB-FE97-E64E-86E8-CF94AF77045C}">
      <dsp:nvSpPr>
        <dsp:cNvPr id="0" name=""/>
        <dsp:cNvSpPr/>
      </dsp:nvSpPr>
      <dsp:spPr>
        <a:xfrm>
          <a:off x="1252220" y="1415905"/>
          <a:ext cx="5008880" cy="1333331"/>
        </a:xfrm>
        <a:prstGeom prst="rect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86" tIns="338666" rIns="97186" bIns="33866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trust: explain decisions transparently</a:t>
          </a:r>
        </a:p>
      </dsp:txBody>
      <dsp:txXfrm>
        <a:off x="1252220" y="1415905"/>
        <a:ext cx="5008880" cy="1333331"/>
      </dsp:txXfrm>
    </dsp:sp>
    <dsp:sp modelId="{7C53A1A8-5707-424F-A747-782639C83D78}">
      <dsp:nvSpPr>
        <dsp:cNvPr id="0" name=""/>
        <dsp:cNvSpPr/>
      </dsp:nvSpPr>
      <dsp:spPr>
        <a:xfrm>
          <a:off x="0" y="1415905"/>
          <a:ext cx="1252220" cy="1333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263" tIns="131704" rIns="66263" bIns="13170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Build</a:t>
          </a:r>
        </a:p>
      </dsp:txBody>
      <dsp:txXfrm>
        <a:off x="0" y="1415905"/>
        <a:ext cx="1252220" cy="1333331"/>
      </dsp:txXfrm>
    </dsp:sp>
    <dsp:sp modelId="{84EABC7D-8217-EA47-8D54-EEF844F9A38D}">
      <dsp:nvSpPr>
        <dsp:cNvPr id="0" name=""/>
        <dsp:cNvSpPr/>
      </dsp:nvSpPr>
      <dsp:spPr>
        <a:xfrm>
          <a:off x="1252220" y="2829237"/>
          <a:ext cx="5008880" cy="1333331"/>
        </a:xfrm>
        <a:prstGeom prst="rect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86" tIns="338666" rIns="97186" bIns="33866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staff &amp; invest in tools</a:t>
          </a:r>
        </a:p>
      </dsp:txBody>
      <dsp:txXfrm>
        <a:off x="1252220" y="2829237"/>
        <a:ext cx="5008880" cy="1333331"/>
      </dsp:txXfrm>
    </dsp:sp>
    <dsp:sp modelId="{768D24AE-85EF-C342-B9E9-D335DD564550}">
      <dsp:nvSpPr>
        <dsp:cNvPr id="0" name=""/>
        <dsp:cNvSpPr/>
      </dsp:nvSpPr>
      <dsp:spPr>
        <a:xfrm>
          <a:off x="0" y="2829237"/>
          <a:ext cx="1252220" cy="1333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263" tIns="131704" rIns="66263" bIns="13170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Train</a:t>
          </a:r>
        </a:p>
      </dsp:txBody>
      <dsp:txXfrm>
        <a:off x="0" y="2829237"/>
        <a:ext cx="1252220" cy="1333331"/>
      </dsp:txXfrm>
    </dsp:sp>
    <dsp:sp modelId="{FCEBAF36-D352-5F48-814B-DC6DE71D40AD}">
      <dsp:nvSpPr>
        <dsp:cNvPr id="0" name=""/>
        <dsp:cNvSpPr/>
      </dsp:nvSpPr>
      <dsp:spPr>
        <a:xfrm>
          <a:off x="1252220" y="4242569"/>
          <a:ext cx="5008880" cy="1333331"/>
        </a:xfrm>
        <a:prstGeom prst="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7186" tIns="338666" rIns="97186" bIns="338666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Normalize emotional debriefs &amp; reflection</a:t>
          </a:r>
          <a:br>
            <a:rPr lang="en-US" sz="1600" kern="1200"/>
          </a:br>
          <a:endParaRPr lang="en-US" sz="1600" kern="1200"/>
        </a:p>
      </dsp:txBody>
      <dsp:txXfrm>
        <a:off x="1252220" y="4242569"/>
        <a:ext cx="5008880" cy="1333331"/>
      </dsp:txXfrm>
    </dsp:sp>
    <dsp:sp modelId="{49A6115D-D92F-C549-A65F-DAD7650A25F7}">
      <dsp:nvSpPr>
        <dsp:cNvPr id="0" name=""/>
        <dsp:cNvSpPr/>
      </dsp:nvSpPr>
      <dsp:spPr>
        <a:xfrm>
          <a:off x="0" y="4242569"/>
          <a:ext cx="1252220" cy="133333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6263" tIns="131704" rIns="66263" bIns="131704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Normalize</a:t>
          </a:r>
        </a:p>
      </dsp:txBody>
      <dsp:txXfrm>
        <a:off x="0" y="4242569"/>
        <a:ext cx="1252220" cy="13333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191654-58D5-144B-AEE4-91E8F2929855}">
      <dsp:nvSpPr>
        <dsp:cNvPr id="0" name=""/>
        <dsp:cNvSpPr/>
      </dsp:nvSpPr>
      <dsp:spPr>
        <a:xfrm>
          <a:off x="0" y="1757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E0A62-BDE5-F541-BAB1-0A3A137DDBD3}">
      <dsp:nvSpPr>
        <dsp:cNvPr id="0" name=""/>
        <dsp:cNvSpPr/>
      </dsp:nvSpPr>
      <dsp:spPr>
        <a:xfrm>
          <a:off x="0" y="1757"/>
          <a:ext cx="9613860" cy="11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Implementing a just and learning culture</a:t>
          </a:r>
          <a:r>
            <a:rPr lang="en-US" sz="2400" kern="1200"/>
            <a:t>. (n.d.). NHS Employers. https://www.nhsemployers.org/case-studies/implementing-just-and-learning-culture</a:t>
          </a:r>
        </a:p>
      </dsp:txBody>
      <dsp:txXfrm>
        <a:off x="0" y="1757"/>
        <a:ext cx="9613860" cy="1198600"/>
      </dsp:txXfrm>
    </dsp:sp>
    <dsp:sp modelId="{B4A3006D-1CCC-5042-A8CD-E3BAA4068C53}">
      <dsp:nvSpPr>
        <dsp:cNvPr id="0" name=""/>
        <dsp:cNvSpPr/>
      </dsp:nvSpPr>
      <dsp:spPr>
        <a:xfrm>
          <a:off x="0" y="1200357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A3FED-3033-6D40-BF54-FDCA22C03057}">
      <dsp:nvSpPr>
        <dsp:cNvPr id="0" name=""/>
        <dsp:cNvSpPr/>
      </dsp:nvSpPr>
      <dsp:spPr>
        <a:xfrm>
          <a:off x="0" y="1200357"/>
          <a:ext cx="9613860" cy="11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Tenney, M., &amp; Tenney, M. (2024, October 29). What is a learning culture? - PeopleThriver. </a:t>
          </a:r>
          <a:r>
            <a:rPr lang="en-US" sz="2400" i="1" kern="1200"/>
            <a:t>PeopleThriver - We help your people to thrive.</a:t>
          </a:r>
          <a:r>
            <a:rPr lang="en-US" sz="2400" kern="1200"/>
            <a:t> https://peoplethriver.com/what-is-a-learning-culture/</a:t>
          </a:r>
        </a:p>
      </dsp:txBody>
      <dsp:txXfrm>
        <a:off x="0" y="1200357"/>
        <a:ext cx="9613860" cy="1198600"/>
      </dsp:txXfrm>
    </dsp:sp>
    <dsp:sp modelId="{808F8289-3842-D247-8410-3026BBAAB14E}">
      <dsp:nvSpPr>
        <dsp:cNvPr id="0" name=""/>
        <dsp:cNvSpPr/>
      </dsp:nvSpPr>
      <dsp:spPr>
        <a:xfrm>
          <a:off x="0" y="2398958"/>
          <a:ext cx="961386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C47DF-A8CC-474A-AE88-991C059AA485}">
      <dsp:nvSpPr>
        <dsp:cNvPr id="0" name=""/>
        <dsp:cNvSpPr/>
      </dsp:nvSpPr>
      <dsp:spPr>
        <a:xfrm>
          <a:off x="0" y="2398958"/>
          <a:ext cx="9613860" cy="119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McKenna, J. (2023, June 6). </a:t>
          </a:r>
          <a:r>
            <a:rPr lang="en-US" sz="2400" i="1" kern="1200"/>
            <a:t>Build a strong learning culture on your team</a:t>
          </a:r>
          <a:r>
            <a:rPr lang="en-US" sz="2400" kern="1200"/>
            <a:t>. Harvard Business Review. https://hbr.org/2023/06/build-a-strong-learning-culture-on-your-team</a:t>
          </a:r>
        </a:p>
      </dsp:txBody>
      <dsp:txXfrm>
        <a:off x="0" y="2398958"/>
        <a:ext cx="9613860" cy="1198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5C18694-F55B-41C0-ABF3-C1D971F99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E46CA8-7278-4BA3-AACE-235B5B3B53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018B26-5519-598A-BF22-488AD13A0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10905066" cy="3251878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7200" b="1"/>
              <a:t>Establishing a Just, Learning Culture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225C-A5FA-4A20-FF6C-4247603EFF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3933" y="4233672"/>
            <a:ext cx="8144134" cy="1145829"/>
          </a:xfrm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>
            <a:normAutofit/>
          </a:bodyPr>
          <a:lstStyle/>
          <a:p>
            <a:pPr algn="ctr"/>
            <a:r>
              <a:rPr lang="en-US" sz="1600"/>
              <a:t>Irene Carrillo Jaramillo</a:t>
            </a:r>
          </a:p>
          <a:p>
            <a:pPr algn="ctr"/>
            <a:r>
              <a:rPr lang="en-US" sz="1600"/>
              <a:t>CSD 380</a:t>
            </a:r>
          </a:p>
        </p:txBody>
      </p:sp>
    </p:spTree>
    <p:extLst>
      <p:ext uri="{BB962C8B-B14F-4D97-AF65-F5344CB8AC3E}">
        <p14:creationId xmlns:p14="http://schemas.microsoft.com/office/powerpoint/2010/main" val="1286669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10D2AE-07EF-436A-9755-AA8DF4B93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ACDD17-9043-46DF-882D-420365B79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F2D8AD5-434A-4C0E-9F5B-C1AFD645F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4959094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1ABCFA-AA97-1965-FB67-2197A8824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86" y="753230"/>
            <a:ext cx="4552079" cy="108093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Some barriers to Implementing a Just Culture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92B246D-47CC-40F8-8DE7-B65D409E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1"/>
            <a:ext cx="4956048" cy="19978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E2FFA-E360-4B2D-9BFE-81EA1579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985" y="2306101"/>
            <a:ext cx="5418335" cy="39659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A quick look at the challenges organizations face when trying to build a fair, learning-focused environment.</a:t>
            </a:r>
          </a:p>
        </p:txBody>
      </p:sp>
      <p:pic>
        <p:nvPicPr>
          <p:cNvPr id="7" name="Graphic 6" descr="Classroom">
            <a:extLst>
              <a:ext uri="{FF2B5EF4-FFF2-40B4-BE49-F238E27FC236}">
                <a16:creationId xmlns:a16="http://schemas.microsoft.com/office/drawing/2014/main" id="{D98C3CEB-BDCA-D37C-34D3-F067F6F7C9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23497" y="609600"/>
            <a:ext cx="5608320" cy="560832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3398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927D76-8844-E18D-3BEC-BB3854B93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/>
              <a:t>What Is a Just Culture?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1EDE30-0AC8-A21E-F900-061282F7A1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7397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8340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5070F-52E2-1093-2ED1-7B09AD4A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b="1" dirty="0"/>
              <a:t>Fear &amp; Blame Culture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8BFC9D-1B5D-D0A5-2272-E2444EE060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9140671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469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7341052-73F2-435C-A1F0-70961D11B4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One in a crowd">
            <a:extLst>
              <a:ext uri="{FF2B5EF4-FFF2-40B4-BE49-F238E27FC236}">
                <a16:creationId xmlns:a16="http://schemas.microsoft.com/office/drawing/2014/main" id="{12C72F15-9D0E-9AC5-ED69-29F1E3E294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grayscl/>
          </a:blip>
          <a:srcRect t="11707" b="13293"/>
          <a:stretch>
            <a:fillRect/>
          </a:stretch>
        </p:blipFill>
        <p:spPr>
          <a:xfrm>
            <a:off x="-3177" y="156802"/>
            <a:ext cx="12192000" cy="68580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D2D0F6-68B7-4A2F-B80D-B3AAC1F4D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BCEF11-98AA-4EF8-91CF-8146F6479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4946A-5BB1-EACF-78BE-DA17F4CD4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b="1" dirty="0"/>
              <a:t>Lack of Leadership Support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816C00-E2A2-4A28-A8CB-2E9E10E9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2892C6A-FAAA-49A9-B836-6ECC4D48D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D7EC-3CA8-FEC2-A301-3C663E76F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395060"/>
          </a:xfrm>
        </p:spPr>
        <p:txBody>
          <a:bodyPr anchor="ctr">
            <a:normAutofit/>
          </a:bodyPr>
          <a:lstStyle/>
          <a:p>
            <a:pPr algn="ctr">
              <a:buFont typeface="Courier New" panose="02070309020205020404" pitchFamily="49" charset="0"/>
              <a:buChar char="o"/>
            </a:pPr>
            <a:r>
              <a:rPr lang="en-US" sz="3200" dirty="0"/>
              <a:t>Leaders often say one thing but do another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n-US" sz="3200" dirty="0"/>
              <a:t>Inconsistent accountability erodes trust</a:t>
            </a:r>
          </a:p>
          <a:p>
            <a:pPr algn="ctr">
              <a:buFont typeface="Courier New" panose="02070309020205020404" pitchFamily="49" charset="0"/>
              <a:buChar char="o"/>
            </a:pPr>
            <a:r>
              <a:rPr lang="en-US" sz="3200" dirty="0"/>
              <a:t>Mixed messages make staff skeptical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8727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8AC4-9A4C-63AB-B7F6-67C25C850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Emotional &amp; </a:t>
            </a:r>
            <a:r>
              <a:rPr lang="en-US" sz="4400" b="1" dirty="0"/>
              <a:t>Legal</a:t>
            </a:r>
            <a:r>
              <a:rPr lang="en-US" sz="4000" b="1" dirty="0"/>
              <a:t> Fears</a:t>
            </a:r>
            <a:br>
              <a:rPr lang="en-US" b="1" dirty="0"/>
            </a:br>
            <a:r>
              <a:rPr lang="en-US" b="1" dirty="0"/>
              <a:t>Examples: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EB49451-0D5C-C23E-7C5E-2BFA4208DC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7804953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403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C45AD9C-F21B-4046-AF68-07A246947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5F5BD6E-AB48-4A2D-AA03-D787D54FA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21115A-B66A-4D35-9D9F-97A91D887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3704"/>
            <a:ext cx="10437812" cy="32116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C72B1C-D4EE-45CF-A99C-0AD017C41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609600"/>
            <a:ext cx="10437812" cy="1368198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85389-1285-0C0E-DC3A-B39A04A8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Resistance to Change, Resource Gaps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8AB44AF-E52F-46C5-8C2C-8487AC8B1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5B2FDF3-1FF8-4FBF-842A-4EA5719F3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9003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389DEC8-49B8-4778-BB47-FF48E8C5B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885714"/>
            <a:ext cx="10437812" cy="32116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F550B33-5759-49FD-90FC-11EA4ED5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2116667"/>
            <a:ext cx="10439400" cy="3793206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2089-AC6B-7DF4-71A0-3D7EF2179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437831"/>
            <a:ext cx="9114023" cy="315030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“We’ve always done it this way” mindset</a:t>
            </a:r>
          </a:p>
          <a:p>
            <a:r>
              <a:rPr lang="en-US" sz="2000" dirty="0">
                <a:solidFill>
                  <a:srgbClr val="FFFFFF"/>
                </a:solidFill>
              </a:rPr>
              <a:t>Blame culture is deeply rooted in law and hierarchy</a:t>
            </a:r>
          </a:p>
          <a:p>
            <a:r>
              <a:rPr lang="en-US" sz="2000" dirty="0">
                <a:solidFill>
                  <a:srgbClr val="FFFFFF"/>
                </a:solidFill>
              </a:rPr>
              <a:t>Culture change is uncomfortable—but necessary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No time, training, or tools to report safely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Reporting systems are clunky or unclear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Without investment, Just Culture falls flat</a:t>
            </a:r>
          </a:p>
          <a:p>
            <a:pPr marL="0" indent="0">
              <a:buNone/>
            </a:pPr>
            <a:endParaRPr lang="en-US" sz="2000" dirty="0">
              <a:solidFill>
                <a:srgbClr val="FFFFFF"/>
              </a:solidFill>
            </a:endParaRPr>
          </a:p>
          <a:p>
            <a:endParaRPr lang="en-US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8527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A73C20-786C-081A-7532-7C1F1A31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b="1" dirty="0"/>
              <a:t>Overcoming the Barriers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A06CC8-6223-A84C-1629-4CAA22B96C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61580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7084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A5D3-120F-A682-47B7-0D84061D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Sources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E5DFAF-AC25-DFBB-C6E1-AC81052414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0321" y="2336873"/>
          <a:ext cx="9613861" cy="3599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32962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23</TotalTime>
  <Words>328</Words>
  <Application>Microsoft Macintosh PowerPoint</Application>
  <PresentationFormat>Widescreen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Courier New</vt:lpstr>
      <vt:lpstr>Trebuchet MS</vt:lpstr>
      <vt:lpstr>Berlin</vt:lpstr>
      <vt:lpstr>Establishing a Just, Learning Culture</vt:lpstr>
      <vt:lpstr>Some barriers to Implementing a Just Culture</vt:lpstr>
      <vt:lpstr>What Is a Just Culture?</vt:lpstr>
      <vt:lpstr>Fear &amp; Blame Culture </vt:lpstr>
      <vt:lpstr>Lack of Leadership Support</vt:lpstr>
      <vt:lpstr>Emotional &amp; Legal Fears Examples:</vt:lpstr>
      <vt:lpstr>Resistance to Change, Resource Gaps</vt:lpstr>
      <vt:lpstr>Overcoming the Barriers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Irenee C</dc:creator>
  <cp:lastModifiedBy>Irenee C</cp:lastModifiedBy>
  <cp:revision>2</cp:revision>
  <dcterms:created xsi:type="dcterms:W3CDTF">2025-07-14T06:00:43Z</dcterms:created>
  <dcterms:modified xsi:type="dcterms:W3CDTF">2025-07-14T06:24:33Z</dcterms:modified>
</cp:coreProperties>
</file>