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A0F98-36D7-304A-8C63-CF26C890A3B6}" v="11" dt="2025-03-05T20:20:02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6"/>
    <p:restoredTop sz="94658"/>
  </p:normalViewPr>
  <p:slideViewPr>
    <p:cSldViewPr snapToGrid="0">
      <p:cViewPr varScale="1">
        <p:scale>
          <a:sx n="92" d="100"/>
          <a:sy n="92" d="100"/>
        </p:scale>
        <p:origin x="1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e C" userId="33f62f81e34e65e2" providerId="LiveId" clId="{857A0F98-36D7-304A-8C63-CF26C890A3B6}"/>
    <pc:docChg chg="undo custSel addSld modSld sldOrd addMainMaster delMainMaster">
      <pc:chgData name="Irenee C" userId="33f62f81e34e65e2" providerId="LiveId" clId="{857A0F98-36D7-304A-8C63-CF26C890A3B6}" dt="2025-03-05T20:24:11.590" v="1624" actId="27636"/>
      <pc:docMkLst>
        <pc:docMk/>
      </pc:docMkLst>
      <pc:sldChg chg="addSp modSp mod setBg modClrScheme chgLayout">
        <pc:chgData name="Irenee C" userId="33f62f81e34e65e2" providerId="LiveId" clId="{857A0F98-36D7-304A-8C63-CF26C890A3B6}" dt="2025-03-05T19:35:02.492" v="75" actId="26606"/>
        <pc:sldMkLst>
          <pc:docMk/>
          <pc:sldMk cId="3535890885" sldId="256"/>
        </pc:sldMkLst>
        <pc:spChg chg="mod">
          <ac:chgData name="Irenee C" userId="33f62f81e34e65e2" providerId="LiveId" clId="{857A0F98-36D7-304A-8C63-CF26C890A3B6}" dt="2025-03-05T19:35:02.492" v="75" actId="26606"/>
          <ac:spMkLst>
            <pc:docMk/>
            <pc:sldMk cId="3535890885" sldId="256"/>
            <ac:spMk id="2" creationId="{55734E79-6BF8-BC0B-9FBF-3BD5F0049F63}"/>
          </ac:spMkLst>
        </pc:spChg>
        <pc:spChg chg="mod">
          <ac:chgData name="Irenee C" userId="33f62f81e34e65e2" providerId="LiveId" clId="{857A0F98-36D7-304A-8C63-CF26C890A3B6}" dt="2025-03-05T19:35:02.492" v="75" actId="26606"/>
          <ac:spMkLst>
            <pc:docMk/>
            <pc:sldMk cId="3535890885" sldId="256"/>
            <ac:spMk id="3" creationId="{2D7AB7DE-2A3B-02DA-0391-16B58C5705E5}"/>
          </ac:spMkLst>
        </pc:spChg>
        <pc:spChg chg="add">
          <ac:chgData name="Irenee C" userId="33f62f81e34e65e2" providerId="LiveId" clId="{857A0F98-36D7-304A-8C63-CF26C890A3B6}" dt="2025-03-05T19:35:02.492" v="75" actId="26606"/>
          <ac:spMkLst>
            <pc:docMk/>
            <pc:sldMk cId="3535890885" sldId="256"/>
            <ac:spMk id="9" creationId="{C4F049F8-87E1-403E-2A50-2F4544BF8589}"/>
          </ac:spMkLst>
        </pc:spChg>
        <pc:spChg chg="add">
          <ac:chgData name="Irenee C" userId="33f62f81e34e65e2" providerId="LiveId" clId="{857A0F98-36D7-304A-8C63-CF26C890A3B6}" dt="2025-03-05T19:35:02.492" v="75" actId="26606"/>
          <ac:spMkLst>
            <pc:docMk/>
            <pc:sldMk cId="3535890885" sldId="256"/>
            <ac:spMk id="11" creationId="{DD29B6E1-6E86-A1A0-2491-E5B84B3AAD7B}"/>
          </ac:spMkLst>
        </pc:spChg>
        <pc:picChg chg="add">
          <ac:chgData name="Irenee C" userId="33f62f81e34e65e2" providerId="LiveId" clId="{857A0F98-36D7-304A-8C63-CF26C890A3B6}" dt="2025-03-05T19:35:02.492" v="75" actId="26606"/>
          <ac:picMkLst>
            <pc:docMk/>
            <pc:sldMk cId="3535890885" sldId="256"/>
            <ac:picMk id="4" creationId="{170AC93C-0BE1-6EB4-172E-63A7CBD2BB90}"/>
          </ac:picMkLst>
        </pc:picChg>
      </pc:sldChg>
      <pc:sldChg chg="addSp delSp modSp new mod setBg">
        <pc:chgData name="Irenee C" userId="33f62f81e34e65e2" providerId="LiveId" clId="{857A0F98-36D7-304A-8C63-CF26C890A3B6}" dt="2025-03-05T19:40:16.696" v="306" actId="14100"/>
        <pc:sldMkLst>
          <pc:docMk/>
          <pc:sldMk cId="2537151552" sldId="257"/>
        </pc:sldMkLst>
        <pc:spChg chg="mod">
          <ac:chgData name="Irenee C" userId="33f62f81e34e65e2" providerId="LiveId" clId="{857A0F98-36D7-304A-8C63-CF26C890A3B6}" dt="2025-03-05T19:37:14.858" v="130" actId="20577"/>
          <ac:spMkLst>
            <pc:docMk/>
            <pc:sldMk cId="2537151552" sldId="257"/>
            <ac:spMk id="2" creationId="{AA2D064D-4FE0-F028-0BCB-B93418FB54D7}"/>
          </ac:spMkLst>
        </pc:spChg>
        <pc:spChg chg="del mod">
          <ac:chgData name="Irenee C" userId="33f62f81e34e65e2" providerId="LiveId" clId="{857A0F98-36D7-304A-8C63-CF26C890A3B6}" dt="2025-03-05T19:39:40.317" v="300" actId="26606"/>
          <ac:spMkLst>
            <pc:docMk/>
            <pc:sldMk cId="2537151552" sldId="257"/>
            <ac:spMk id="3" creationId="{E5FB725E-6EB4-58A9-F51F-C8E602C43CE3}"/>
          </ac:spMkLst>
        </pc:spChg>
        <pc:spChg chg="add del">
          <ac:chgData name="Irenee C" userId="33f62f81e34e65e2" providerId="LiveId" clId="{857A0F98-36D7-304A-8C63-CF26C890A3B6}" dt="2025-03-05T19:35:21.596" v="78" actId="26606"/>
          <ac:spMkLst>
            <pc:docMk/>
            <pc:sldMk cId="2537151552" sldId="257"/>
            <ac:spMk id="8" creationId="{80300B1B-B85E-D514-C6B4-30126EBBCDEC}"/>
          </ac:spMkLst>
        </pc:spChg>
        <pc:spChg chg="add del">
          <ac:chgData name="Irenee C" userId="33f62f81e34e65e2" providerId="LiveId" clId="{857A0F98-36D7-304A-8C63-CF26C890A3B6}" dt="2025-03-05T19:35:21.596" v="78" actId="26606"/>
          <ac:spMkLst>
            <pc:docMk/>
            <pc:sldMk cId="2537151552" sldId="257"/>
            <ac:spMk id="10" creationId="{C9F9C007-0D35-3681-697A-24E1673AAD01}"/>
          </ac:spMkLst>
        </pc:spChg>
        <pc:spChg chg="add">
          <ac:chgData name="Irenee C" userId="33f62f81e34e65e2" providerId="LiveId" clId="{857A0F98-36D7-304A-8C63-CF26C890A3B6}" dt="2025-03-05T19:35:21.601" v="79" actId="26606"/>
          <ac:spMkLst>
            <pc:docMk/>
            <pc:sldMk cId="2537151552" sldId="257"/>
            <ac:spMk id="12" creationId="{B063577F-2949-C31E-B4B0-5E250230FD0F}"/>
          </ac:spMkLst>
        </pc:spChg>
        <pc:spChg chg="add">
          <ac:chgData name="Irenee C" userId="33f62f81e34e65e2" providerId="LiveId" clId="{857A0F98-36D7-304A-8C63-CF26C890A3B6}" dt="2025-03-05T19:35:21.601" v="79" actId="26606"/>
          <ac:spMkLst>
            <pc:docMk/>
            <pc:sldMk cId="2537151552" sldId="257"/>
            <ac:spMk id="13" creationId="{17E4A51B-BAF6-3729-A2C0-89331F2FB716}"/>
          </ac:spMkLst>
        </pc:spChg>
        <pc:graphicFrameChg chg="add mod">
          <ac:chgData name="Irenee C" userId="33f62f81e34e65e2" providerId="LiveId" clId="{857A0F98-36D7-304A-8C63-CF26C890A3B6}" dt="2025-03-05T19:40:16.696" v="306" actId="14100"/>
          <ac:graphicFrameMkLst>
            <pc:docMk/>
            <pc:sldMk cId="2537151552" sldId="257"/>
            <ac:graphicFrameMk id="15" creationId="{ADBEDCF8-3AD7-8314-591F-7E6364D0E542}"/>
          </ac:graphicFrameMkLst>
        </pc:graphicFrameChg>
      </pc:sldChg>
      <pc:sldChg chg="addSp delSp modSp new mod setBg">
        <pc:chgData name="Irenee C" userId="33f62f81e34e65e2" providerId="LiveId" clId="{857A0F98-36D7-304A-8C63-CF26C890A3B6}" dt="2025-03-05T19:44:29.280" v="551" actId="403"/>
        <pc:sldMkLst>
          <pc:docMk/>
          <pc:sldMk cId="3561133332" sldId="258"/>
        </pc:sldMkLst>
        <pc:spChg chg="mod">
          <ac:chgData name="Irenee C" userId="33f62f81e34e65e2" providerId="LiveId" clId="{857A0F98-36D7-304A-8C63-CF26C890A3B6}" dt="2025-03-05T19:44:29.280" v="551" actId="403"/>
          <ac:spMkLst>
            <pc:docMk/>
            <pc:sldMk cId="3561133332" sldId="258"/>
            <ac:spMk id="2" creationId="{F06AD41D-FACA-7850-4541-15748E53AE3B}"/>
          </ac:spMkLst>
        </pc:spChg>
        <pc:spChg chg="del mod">
          <ac:chgData name="Irenee C" userId="33f62f81e34e65e2" providerId="LiveId" clId="{857A0F98-36D7-304A-8C63-CF26C890A3B6}" dt="2025-03-05T19:43:50.758" v="546" actId="26606"/>
          <ac:spMkLst>
            <pc:docMk/>
            <pc:sldMk cId="3561133332" sldId="258"/>
            <ac:spMk id="3" creationId="{976DDABD-6FD9-312A-648E-3CACD5B3FEC3}"/>
          </ac:spMkLst>
        </pc:spChg>
        <pc:spChg chg="add del">
          <ac:chgData name="Irenee C" userId="33f62f81e34e65e2" providerId="LiveId" clId="{857A0F98-36D7-304A-8C63-CF26C890A3B6}" dt="2025-03-05T19:40:28.564" v="309" actId="26606"/>
          <ac:spMkLst>
            <pc:docMk/>
            <pc:sldMk cId="3561133332" sldId="258"/>
            <ac:spMk id="8" creationId="{A110BA01-8798-D640-C7DD-78DBE72D9692}"/>
          </ac:spMkLst>
        </pc:spChg>
        <pc:spChg chg="add del">
          <ac:chgData name="Irenee C" userId="33f62f81e34e65e2" providerId="LiveId" clId="{857A0F98-36D7-304A-8C63-CF26C890A3B6}" dt="2025-03-05T19:40:28.564" v="309" actId="26606"/>
          <ac:spMkLst>
            <pc:docMk/>
            <pc:sldMk cId="3561133332" sldId="258"/>
            <ac:spMk id="10" creationId="{8598B132-658A-928F-C688-90609E4EA0E6}"/>
          </ac:spMkLst>
        </pc:spChg>
        <pc:spChg chg="add del">
          <ac:chgData name="Irenee C" userId="33f62f81e34e65e2" providerId="LiveId" clId="{857A0F98-36D7-304A-8C63-CF26C890A3B6}" dt="2025-03-05T19:40:28.564" v="309" actId="26606"/>
          <ac:spMkLst>
            <pc:docMk/>
            <pc:sldMk cId="3561133332" sldId="258"/>
            <ac:spMk id="12" creationId="{14AD37D4-765C-FCFF-FC09-2E36C2A25508}"/>
          </ac:spMkLst>
        </pc:spChg>
        <pc:spChg chg="add del">
          <ac:chgData name="Irenee C" userId="33f62f81e34e65e2" providerId="LiveId" clId="{857A0F98-36D7-304A-8C63-CF26C890A3B6}" dt="2025-03-05T19:43:50.758" v="546" actId="26606"/>
          <ac:spMkLst>
            <pc:docMk/>
            <pc:sldMk cId="3561133332" sldId="258"/>
            <ac:spMk id="14" creationId="{80300B1B-B85E-D514-C6B4-30126EBBCDEC}"/>
          </ac:spMkLst>
        </pc:spChg>
        <pc:spChg chg="add del">
          <ac:chgData name="Irenee C" userId="33f62f81e34e65e2" providerId="LiveId" clId="{857A0F98-36D7-304A-8C63-CF26C890A3B6}" dt="2025-03-05T19:43:50.758" v="546" actId="26606"/>
          <ac:spMkLst>
            <pc:docMk/>
            <pc:sldMk cId="3561133332" sldId="258"/>
            <ac:spMk id="15" creationId="{676B30C7-A5EB-62EB-4D41-ED75213FAE73}"/>
          </ac:spMkLst>
        </pc:spChg>
        <pc:spChg chg="add">
          <ac:chgData name="Irenee C" userId="33f62f81e34e65e2" providerId="LiveId" clId="{857A0F98-36D7-304A-8C63-CF26C890A3B6}" dt="2025-03-05T19:43:50.758" v="546" actId="26606"/>
          <ac:spMkLst>
            <pc:docMk/>
            <pc:sldMk cId="3561133332" sldId="258"/>
            <ac:spMk id="21" creationId="{8C248155-68EB-D74C-5577-DA97D48E3563}"/>
          </ac:spMkLst>
        </pc:spChg>
        <pc:spChg chg="add">
          <ac:chgData name="Irenee C" userId="33f62f81e34e65e2" providerId="LiveId" clId="{857A0F98-36D7-304A-8C63-CF26C890A3B6}" dt="2025-03-05T19:43:50.758" v="546" actId="26606"/>
          <ac:spMkLst>
            <pc:docMk/>
            <pc:sldMk cId="3561133332" sldId="258"/>
            <ac:spMk id="23" creationId="{D30E628A-07F0-331A-DE0B-CCD7FB90AEA6}"/>
          </ac:spMkLst>
        </pc:spChg>
        <pc:graphicFrameChg chg="add">
          <ac:chgData name="Irenee C" userId="33f62f81e34e65e2" providerId="LiveId" clId="{857A0F98-36D7-304A-8C63-CF26C890A3B6}" dt="2025-03-05T19:43:50.758" v="546" actId="26606"/>
          <ac:graphicFrameMkLst>
            <pc:docMk/>
            <pc:sldMk cId="3561133332" sldId="258"/>
            <ac:graphicFrameMk id="17" creationId="{15ACF634-0667-5183-4CA9-0A71043B2521}"/>
          </ac:graphicFrameMkLst>
        </pc:graphicFrameChg>
      </pc:sldChg>
      <pc:sldChg chg="addSp modSp new mod setBg">
        <pc:chgData name="Irenee C" userId="33f62f81e34e65e2" providerId="LiveId" clId="{857A0F98-36D7-304A-8C63-CF26C890A3B6}" dt="2025-03-05T19:49:26.241" v="761" actId="113"/>
        <pc:sldMkLst>
          <pc:docMk/>
          <pc:sldMk cId="238637292" sldId="259"/>
        </pc:sldMkLst>
        <pc:spChg chg="mod">
          <ac:chgData name="Irenee C" userId="33f62f81e34e65e2" providerId="LiveId" clId="{857A0F98-36D7-304A-8C63-CF26C890A3B6}" dt="2025-03-05T19:46:08.965" v="651" actId="313"/>
          <ac:spMkLst>
            <pc:docMk/>
            <pc:sldMk cId="238637292" sldId="259"/>
            <ac:spMk id="2" creationId="{2FA42224-9E3D-194D-D3FF-CF17CFDE446C}"/>
          </ac:spMkLst>
        </pc:spChg>
        <pc:spChg chg="mod">
          <ac:chgData name="Irenee C" userId="33f62f81e34e65e2" providerId="LiveId" clId="{857A0F98-36D7-304A-8C63-CF26C890A3B6}" dt="2025-03-05T19:49:26.241" v="761" actId="113"/>
          <ac:spMkLst>
            <pc:docMk/>
            <pc:sldMk cId="238637292" sldId="259"/>
            <ac:spMk id="3" creationId="{C1B18262-DD90-A4CB-B702-9DA1BD2EF588}"/>
          </ac:spMkLst>
        </pc:spChg>
        <pc:spChg chg="add">
          <ac:chgData name="Irenee C" userId="33f62f81e34e65e2" providerId="LiveId" clId="{857A0F98-36D7-304A-8C63-CF26C890A3B6}" dt="2025-03-05T19:44:51.529" v="553" actId="26606"/>
          <ac:spMkLst>
            <pc:docMk/>
            <pc:sldMk cId="238637292" sldId="259"/>
            <ac:spMk id="8" creationId="{6A364E18-0909-04B8-85B7-1D75F7673370}"/>
          </ac:spMkLst>
        </pc:spChg>
        <pc:spChg chg="add">
          <ac:chgData name="Irenee C" userId="33f62f81e34e65e2" providerId="LiveId" clId="{857A0F98-36D7-304A-8C63-CF26C890A3B6}" dt="2025-03-05T19:44:51.529" v="553" actId="26606"/>
          <ac:spMkLst>
            <pc:docMk/>
            <pc:sldMk cId="238637292" sldId="259"/>
            <ac:spMk id="10" creationId="{5A4E4C0D-6BCA-FC17-62BD-B629662A9DF1}"/>
          </ac:spMkLst>
        </pc:spChg>
        <pc:spChg chg="add">
          <ac:chgData name="Irenee C" userId="33f62f81e34e65e2" providerId="LiveId" clId="{857A0F98-36D7-304A-8C63-CF26C890A3B6}" dt="2025-03-05T19:44:51.529" v="553" actId="26606"/>
          <ac:spMkLst>
            <pc:docMk/>
            <pc:sldMk cId="238637292" sldId="259"/>
            <ac:spMk id="12" creationId="{8B08FA76-1ED5-E432-8E59-C7ABAAB69F5E}"/>
          </ac:spMkLst>
        </pc:spChg>
      </pc:sldChg>
      <pc:sldChg chg="addSp delSp modSp new mod setBg">
        <pc:chgData name="Irenee C" userId="33f62f81e34e65e2" providerId="LiveId" clId="{857A0F98-36D7-304A-8C63-CF26C890A3B6}" dt="2025-03-05T19:55:26.809" v="982" actId="14100"/>
        <pc:sldMkLst>
          <pc:docMk/>
          <pc:sldMk cId="799676058" sldId="260"/>
        </pc:sldMkLst>
        <pc:spChg chg="mod">
          <ac:chgData name="Irenee C" userId="33f62f81e34e65e2" providerId="LiveId" clId="{857A0F98-36D7-304A-8C63-CF26C890A3B6}" dt="2025-03-05T19:55:07.567" v="978" actId="26606"/>
          <ac:spMkLst>
            <pc:docMk/>
            <pc:sldMk cId="799676058" sldId="260"/>
            <ac:spMk id="2" creationId="{D02EF7C4-A8C0-4445-45A0-4C7EB5292F00}"/>
          </ac:spMkLst>
        </pc:spChg>
        <pc:spChg chg="del">
          <ac:chgData name="Irenee C" userId="33f62f81e34e65e2" providerId="LiveId" clId="{857A0F98-36D7-304A-8C63-CF26C890A3B6}" dt="2025-03-05T19:49:55.980" v="763" actId="26606"/>
          <ac:spMkLst>
            <pc:docMk/>
            <pc:sldMk cId="799676058" sldId="260"/>
            <ac:spMk id="3" creationId="{0386F361-80B7-2F60-C2A8-DDAE172514DC}"/>
          </ac:spMkLst>
        </pc:spChg>
        <pc:spChg chg="add del mod">
          <ac:chgData name="Irenee C" userId="33f62f81e34e65e2" providerId="LiveId" clId="{857A0F98-36D7-304A-8C63-CF26C890A3B6}" dt="2025-03-05T19:55:07.567" v="978" actId="26606"/>
          <ac:spMkLst>
            <pc:docMk/>
            <pc:sldMk cId="799676058" sldId="260"/>
            <ac:spMk id="4" creationId="{209F7C4B-CF6A-D01D-9EDB-764FFBCA10D5}"/>
          </ac:spMkLst>
        </pc:spChg>
        <pc:spChg chg="add del">
          <ac:chgData name="Irenee C" userId="33f62f81e34e65e2" providerId="LiveId" clId="{857A0F98-36D7-304A-8C63-CF26C890A3B6}" dt="2025-03-05T19:55:07.567" v="978" actId="26606"/>
          <ac:spMkLst>
            <pc:docMk/>
            <pc:sldMk cId="799676058" sldId="260"/>
            <ac:spMk id="8" creationId="{48D7368D-31D9-8101-473D-CD39E706FD22}"/>
          </ac:spMkLst>
        </pc:spChg>
        <pc:spChg chg="add del">
          <ac:chgData name="Irenee C" userId="33f62f81e34e65e2" providerId="LiveId" clId="{857A0F98-36D7-304A-8C63-CF26C890A3B6}" dt="2025-03-05T19:55:07.567" v="978" actId="26606"/>
          <ac:spMkLst>
            <pc:docMk/>
            <pc:sldMk cId="799676058" sldId="260"/>
            <ac:spMk id="10" creationId="{9F84B89C-BB5C-7BD7-E0CB-97CE48938CBB}"/>
          </ac:spMkLst>
        </pc:spChg>
        <pc:spChg chg="add del">
          <ac:chgData name="Irenee C" userId="33f62f81e34e65e2" providerId="LiveId" clId="{857A0F98-36D7-304A-8C63-CF26C890A3B6}" dt="2025-03-05T19:55:07.567" v="978" actId="26606"/>
          <ac:spMkLst>
            <pc:docMk/>
            <pc:sldMk cId="799676058" sldId="260"/>
            <ac:spMk id="12" creationId="{278FD2D9-A6F5-F7AD-0532-D15327197514}"/>
          </ac:spMkLst>
        </pc:spChg>
        <pc:spChg chg="add">
          <ac:chgData name="Irenee C" userId="33f62f81e34e65e2" providerId="LiveId" clId="{857A0F98-36D7-304A-8C63-CF26C890A3B6}" dt="2025-03-05T19:55:07.567" v="978" actId="26606"/>
          <ac:spMkLst>
            <pc:docMk/>
            <pc:sldMk cId="799676058" sldId="260"/>
            <ac:spMk id="18" creationId="{B063577F-2949-C31E-B4B0-5E250230FD0F}"/>
          </ac:spMkLst>
        </pc:spChg>
        <pc:spChg chg="add">
          <ac:chgData name="Irenee C" userId="33f62f81e34e65e2" providerId="LiveId" clId="{857A0F98-36D7-304A-8C63-CF26C890A3B6}" dt="2025-03-05T19:55:07.567" v="978" actId="26606"/>
          <ac:spMkLst>
            <pc:docMk/>
            <pc:sldMk cId="799676058" sldId="260"/>
            <ac:spMk id="20" creationId="{17E4A51B-BAF6-3729-A2C0-89331F2FB716}"/>
          </ac:spMkLst>
        </pc:spChg>
        <pc:graphicFrameChg chg="add mod">
          <ac:chgData name="Irenee C" userId="33f62f81e34e65e2" providerId="LiveId" clId="{857A0F98-36D7-304A-8C63-CF26C890A3B6}" dt="2025-03-05T19:55:26.809" v="982" actId="14100"/>
          <ac:graphicFrameMkLst>
            <pc:docMk/>
            <pc:sldMk cId="799676058" sldId="260"/>
            <ac:graphicFrameMk id="14" creationId="{4A3C0E02-546A-B45D-BBB0-C9F1231199A9}"/>
          </ac:graphicFrameMkLst>
        </pc:graphicFrameChg>
      </pc:sldChg>
      <pc:sldChg chg="addSp delSp modSp new mod setBg">
        <pc:chgData name="Irenee C" userId="33f62f81e34e65e2" providerId="LiveId" clId="{857A0F98-36D7-304A-8C63-CF26C890A3B6}" dt="2025-03-05T20:15:03.422" v="1578" actId="207"/>
        <pc:sldMkLst>
          <pc:docMk/>
          <pc:sldMk cId="1766976878" sldId="261"/>
        </pc:sldMkLst>
        <pc:spChg chg="mod">
          <ac:chgData name="Irenee C" userId="33f62f81e34e65e2" providerId="LiveId" clId="{857A0F98-36D7-304A-8C63-CF26C890A3B6}" dt="2025-03-05T19:59:59.858" v="1196" actId="26606"/>
          <ac:spMkLst>
            <pc:docMk/>
            <pc:sldMk cId="1766976878" sldId="261"/>
            <ac:spMk id="2" creationId="{9750A72D-74B2-6098-DC20-582F20F9DC13}"/>
          </ac:spMkLst>
        </pc:spChg>
        <pc:spChg chg="del mod">
          <ac:chgData name="Irenee C" userId="33f62f81e34e65e2" providerId="LiveId" clId="{857A0F98-36D7-304A-8C63-CF26C890A3B6}" dt="2025-03-05T19:59:59.858" v="1196" actId="26606"/>
          <ac:spMkLst>
            <pc:docMk/>
            <pc:sldMk cId="1766976878" sldId="261"/>
            <ac:spMk id="3" creationId="{2DF961F1-AFFD-7D8F-F593-78C6796682CD}"/>
          </ac:spMkLst>
        </pc:spChg>
        <pc:spChg chg="add del">
          <ac:chgData name="Irenee C" userId="33f62f81e34e65e2" providerId="LiveId" clId="{857A0F98-36D7-304A-8C63-CF26C890A3B6}" dt="2025-03-05T19:59:59.858" v="1196" actId="26606"/>
          <ac:spMkLst>
            <pc:docMk/>
            <pc:sldMk cId="1766976878" sldId="261"/>
            <ac:spMk id="8" creationId="{80300B1B-B85E-D514-C6B4-30126EBBCDEC}"/>
          </ac:spMkLst>
        </pc:spChg>
        <pc:spChg chg="add del">
          <ac:chgData name="Irenee C" userId="33f62f81e34e65e2" providerId="LiveId" clId="{857A0F98-36D7-304A-8C63-CF26C890A3B6}" dt="2025-03-05T19:59:59.858" v="1196" actId="26606"/>
          <ac:spMkLst>
            <pc:docMk/>
            <pc:sldMk cId="1766976878" sldId="261"/>
            <ac:spMk id="10" creationId="{676B30C7-A5EB-62EB-4D41-ED75213FAE73}"/>
          </ac:spMkLst>
        </pc:spChg>
        <pc:spChg chg="add">
          <ac:chgData name="Irenee C" userId="33f62f81e34e65e2" providerId="LiveId" clId="{857A0F98-36D7-304A-8C63-CF26C890A3B6}" dt="2025-03-05T19:59:59.858" v="1196" actId="26606"/>
          <ac:spMkLst>
            <pc:docMk/>
            <pc:sldMk cId="1766976878" sldId="261"/>
            <ac:spMk id="16" creationId="{80300B1B-B85E-D514-C6B4-30126EBBCDEC}"/>
          </ac:spMkLst>
        </pc:spChg>
        <pc:spChg chg="add">
          <ac:chgData name="Irenee C" userId="33f62f81e34e65e2" providerId="LiveId" clId="{857A0F98-36D7-304A-8C63-CF26C890A3B6}" dt="2025-03-05T19:59:59.858" v="1196" actId="26606"/>
          <ac:spMkLst>
            <pc:docMk/>
            <pc:sldMk cId="1766976878" sldId="261"/>
            <ac:spMk id="18" creationId="{8C248155-68EB-D74C-5577-DA97D48E3563}"/>
          </ac:spMkLst>
        </pc:spChg>
        <pc:spChg chg="add">
          <ac:chgData name="Irenee C" userId="33f62f81e34e65e2" providerId="LiveId" clId="{857A0F98-36D7-304A-8C63-CF26C890A3B6}" dt="2025-03-05T19:59:59.858" v="1196" actId="26606"/>
          <ac:spMkLst>
            <pc:docMk/>
            <pc:sldMk cId="1766976878" sldId="261"/>
            <ac:spMk id="20" creationId="{D30E628A-07F0-331A-DE0B-CCD7FB90AEA6}"/>
          </ac:spMkLst>
        </pc:spChg>
        <pc:graphicFrameChg chg="add mod modGraphic">
          <ac:chgData name="Irenee C" userId="33f62f81e34e65e2" providerId="LiveId" clId="{857A0F98-36D7-304A-8C63-CF26C890A3B6}" dt="2025-03-05T20:15:03.422" v="1578" actId="207"/>
          <ac:graphicFrameMkLst>
            <pc:docMk/>
            <pc:sldMk cId="1766976878" sldId="261"/>
            <ac:graphicFrameMk id="12" creationId="{85DDFB20-9A27-A3CB-CA72-B8363AC6DDB1}"/>
          </ac:graphicFrameMkLst>
        </pc:graphicFrameChg>
      </pc:sldChg>
      <pc:sldChg chg="addSp delSp modSp new mod setBg">
        <pc:chgData name="Irenee C" userId="33f62f81e34e65e2" providerId="LiveId" clId="{857A0F98-36D7-304A-8C63-CF26C890A3B6}" dt="2025-03-05T20:14:16.274" v="1576" actId="1076"/>
        <pc:sldMkLst>
          <pc:docMk/>
          <pc:sldMk cId="2648642174" sldId="262"/>
        </pc:sldMkLst>
        <pc:spChg chg="mod">
          <ac:chgData name="Irenee C" userId="33f62f81e34e65e2" providerId="LiveId" clId="{857A0F98-36D7-304A-8C63-CF26C890A3B6}" dt="2025-03-05T20:03:29.916" v="1245" actId="313"/>
          <ac:spMkLst>
            <pc:docMk/>
            <pc:sldMk cId="2648642174" sldId="262"/>
            <ac:spMk id="2" creationId="{625A0041-6CB1-58E5-5870-619D47DD26D8}"/>
          </ac:spMkLst>
        </pc:spChg>
        <pc:spChg chg="add del">
          <ac:chgData name="Irenee C" userId="33f62f81e34e65e2" providerId="LiveId" clId="{857A0F98-36D7-304A-8C63-CF26C890A3B6}" dt="2025-03-05T20:01:17.753" v="1208" actId="26606"/>
          <ac:spMkLst>
            <pc:docMk/>
            <pc:sldMk cId="2648642174" sldId="262"/>
            <ac:spMk id="3" creationId="{02B87725-9735-F97D-9D95-77E964E15632}"/>
          </ac:spMkLst>
        </pc:spChg>
        <pc:spChg chg="add mod">
          <ac:chgData name="Irenee C" userId="33f62f81e34e65e2" providerId="LiveId" clId="{857A0F98-36D7-304A-8C63-CF26C890A3B6}" dt="2025-03-05T20:14:16.274" v="1576" actId="1076"/>
          <ac:spMkLst>
            <pc:docMk/>
            <pc:sldMk cId="2648642174" sldId="262"/>
            <ac:spMk id="4" creationId="{77A71E4B-B4AA-4E40-D62D-DD4FD9A0B992}"/>
          </ac:spMkLst>
        </pc:spChg>
        <pc:spChg chg="add del">
          <ac:chgData name="Irenee C" userId="33f62f81e34e65e2" providerId="LiveId" clId="{857A0F98-36D7-304A-8C63-CF26C890A3B6}" dt="2025-03-05T20:01:17.746" v="1207" actId="26606"/>
          <ac:spMkLst>
            <pc:docMk/>
            <pc:sldMk cId="2648642174" sldId="262"/>
            <ac:spMk id="8" creationId="{48D7368D-31D9-8101-473D-CD39E706FD22}"/>
          </ac:spMkLst>
        </pc:spChg>
        <pc:spChg chg="add del">
          <ac:chgData name="Irenee C" userId="33f62f81e34e65e2" providerId="LiveId" clId="{857A0F98-36D7-304A-8C63-CF26C890A3B6}" dt="2025-03-05T20:01:17.746" v="1207" actId="26606"/>
          <ac:spMkLst>
            <pc:docMk/>
            <pc:sldMk cId="2648642174" sldId="262"/>
            <ac:spMk id="10" creationId="{8630C961-0799-6F2C-F4A0-764ED342E681}"/>
          </ac:spMkLst>
        </pc:spChg>
        <pc:spChg chg="add del">
          <ac:chgData name="Irenee C" userId="33f62f81e34e65e2" providerId="LiveId" clId="{857A0F98-36D7-304A-8C63-CF26C890A3B6}" dt="2025-03-05T20:01:17.746" v="1207" actId="26606"/>
          <ac:spMkLst>
            <pc:docMk/>
            <pc:sldMk cId="2648642174" sldId="262"/>
            <ac:spMk id="12" creationId="{77B0CBB1-5421-8AB0-8BD6-C8F8859F94E1}"/>
          </ac:spMkLst>
        </pc:spChg>
        <pc:spChg chg="add del">
          <ac:chgData name="Irenee C" userId="33f62f81e34e65e2" providerId="LiveId" clId="{857A0F98-36D7-304A-8C63-CF26C890A3B6}" dt="2025-03-05T20:01:17.746" v="1207" actId="26606"/>
          <ac:spMkLst>
            <pc:docMk/>
            <pc:sldMk cId="2648642174" sldId="262"/>
            <ac:spMk id="14" creationId="{F8CBFC43-B5A1-1ADD-90E0-C5427EC75391}"/>
          </ac:spMkLst>
        </pc:spChg>
        <pc:spChg chg="add">
          <ac:chgData name="Irenee C" userId="33f62f81e34e65e2" providerId="LiveId" clId="{857A0F98-36D7-304A-8C63-CF26C890A3B6}" dt="2025-03-05T20:01:17.753" v="1208" actId="26606"/>
          <ac:spMkLst>
            <pc:docMk/>
            <pc:sldMk cId="2648642174" sldId="262"/>
            <ac:spMk id="16" creationId="{6A364E18-0909-04B8-85B7-1D75F7673370}"/>
          </ac:spMkLst>
        </pc:spChg>
        <pc:spChg chg="add">
          <ac:chgData name="Irenee C" userId="33f62f81e34e65e2" providerId="LiveId" clId="{857A0F98-36D7-304A-8C63-CF26C890A3B6}" dt="2025-03-05T20:01:17.753" v="1208" actId="26606"/>
          <ac:spMkLst>
            <pc:docMk/>
            <pc:sldMk cId="2648642174" sldId="262"/>
            <ac:spMk id="17" creationId="{5A4E4C0D-6BCA-FC17-62BD-B629662A9DF1}"/>
          </ac:spMkLst>
        </pc:spChg>
        <pc:spChg chg="add">
          <ac:chgData name="Irenee C" userId="33f62f81e34e65e2" providerId="LiveId" clId="{857A0F98-36D7-304A-8C63-CF26C890A3B6}" dt="2025-03-05T20:01:17.753" v="1208" actId="26606"/>
          <ac:spMkLst>
            <pc:docMk/>
            <pc:sldMk cId="2648642174" sldId="262"/>
            <ac:spMk id="18" creationId="{8B08FA76-1ED5-E432-8E59-C7ABAAB69F5E}"/>
          </ac:spMkLst>
        </pc:spChg>
        <pc:spChg chg="add mod">
          <ac:chgData name="Irenee C" userId="33f62f81e34e65e2" providerId="LiveId" clId="{857A0F98-36D7-304A-8C63-CF26C890A3B6}" dt="2025-03-05T20:13:45.003" v="1571" actId="13822"/>
          <ac:spMkLst>
            <pc:docMk/>
            <pc:sldMk cId="2648642174" sldId="262"/>
            <ac:spMk id="19" creationId="{02B87725-9735-F97D-9D95-77E964E15632}"/>
          </ac:spMkLst>
        </pc:spChg>
      </pc:sldChg>
      <pc:sldChg chg="addSp delSp modSp new mod ord setBg">
        <pc:chgData name="Irenee C" userId="33f62f81e34e65e2" providerId="LiveId" clId="{857A0F98-36D7-304A-8C63-CF26C890A3B6}" dt="2025-03-05T20:20:27.843" v="1599" actId="26606"/>
        <pc:sldMkLst>
          <pc:docMk/>
          <pc:sldMk cId="1908753501" sldId="263"/>
        </pc:sldMkLst>
        <pc:spChg chg="mod">
          <ac:chgData name="Irenee C" userId="33f62f81e34e65e2" providerId="LiveId" clId="{857A0F98-36D7-304A-8C63-CF26C890A3B6}" dt="2025-03-05T20:20:27.843" v="1599" actId="26606"/>
          <ac:spMkLst>
            <pc:docMk/>
            <pc:sldMk cId="1908753501" sldId="263"/>
            <ac:spMk id="2" creationId="{4E49C823-CFB5-AF32-8037-55D43A23E228}"/>
          </ac:spMkLst>
        </pc:spChg>
        <pc:spChg chg="del mod">
          <ac:chgData name="Irenee C" userId="33f62f81e34e65e2" providerId="LiveId" clId="{857A0F98-36D7-304A-8C63-CF26C890A3B6}" dt="2025-03-05T20:19:35.695" v="1593" actId="26606"/>
          <ac:spMkLst>
            <pc:docMk/>
            <pc:sldMk cId="1908753501" sldId="263"/>
            <ac:spMk id="3" creationId="{3210F101-EAF1-60FC-A340-313B1B25D17A}"/>
          </ac:spMkLst>
        </pc:spChg>
        <pc:spChg chg="add del">
          <ac:chgData name="Irenee C" userId="33f62f81e34e65e2" providerId="LiveId" clId="{857A0F98-36D7-304A-8C63-CF26C890A3B6}" dt="2025-03-05T20:19:35.695" v="1593" actId="26606"/>
          <ac:spMkLst>
            <pc:docMk/>
            <pc:sldMk cId="1908753501" sldId="263"/>
            <ac:spMk id="8" creationId="{354C0A69-DF40-05F2-32F5-0D4A878DB93D}"/>
          </ac:spMkLst>
        </pc:spChg>
        <pc:spChg chg="add del">
          <ac:chgData name="Irenee C" userId="33f62f81e34e65e2" providerId="LiveId" clId="{857A0F98-36D7-304A-8C63-CF26C890A3B6}" dt="2025-03-05T20:19:35.695" v="1593" actId="26606"/>
          <ac:spMkLst>
            <pc:docMk/>
            <pc:sldMk cId="1908753501" sldId="263"/>
            <ac:spMk id="10" creationId="{0A84B599-31B1-493A-22F8-6DFB5B0897D3}"/>
          </ac:spMkLst>
        </pc:spChg>
        <pc:spChg chg="add del">
          <ac:chgData name="Irenee C" userId="33f62f81e34e65e2" providerId="LiveId" clId="{857A0F98-36D7-304A-8C63-CF26C890A3B6}" dt="2025-03-05T20:20:27.843" v="1599" actId="26606"/>
          <ac:spMkLst>
            <pc:docMk/>
            <pc:sldMk cId="1908753501" sldId="263"/>
            <ac:spMk id="16" creationId="{8C248155-68EB-D74C-5577-DA97D48E3563}"/>
          </ac:spMkLst>
        </pc:spChg>
        <pc:spChg chg="add del">
          <ac:chgData name="Irenee C" userId="33f62f81e34e65e2" providerId="LiveId" clId="{857A0F98-36D7-304A-8C63-CF26C890A3B6}" dt="2025-03-05T20:20:27.843" v="1599" actId="26606"/>
          <ac:spMkLst>
            <pc:docMk/>
            <pc:sldMk cId="1908753501" sldId="263"/>
            <ac:spMk id="18" creationId="{D30E628A-07F0-331A-DE0B-CCD7FB90AEA6}"/>
          </ac:spMkLst>
        </pc:spChg>
        <pc:spChg chg="add">
          <ac:chgData name="Irenee C" userId="33f62f81e34e65e2" providerId="LiveId" clId="{857A0F98-36D7-304A-8C63-CF26C890A3B6}" dt="2025-03-05T20:20:27.843" v="1599" actId="26606"/>
          <ac:spMkLst>
            <pc:docMk/>
            <pc:sldMk cId="1908753501" sldId="263"/>
            <ac:spMk id="24" creationId="{80300B1B-B85E-D514-C6B4-30126EBBCDEC}"/>
          </ac:spMkLst>
        </pc:spChg>
        <pc:spChg chg="add">
          <ac:chgData name="Irenee C" userId="33f62f81e34e65e2" providerId="LiveId" clId="{857A0F98-36D7-304A-8C63-CF26C890A3B6}" dt="2025-03-05T20:20:27.843" v="1599" actId="26606"/>
          <ac:spMkLst>
            <pc:docMk/>
            <pc:sldMk cId="1908753501" sldId="263"/>
            <ac:spMk id="26" creationId="{8C248155-68EB-D74C-5577-DA97D48E3563}"/>
          </ac:spMkLst>
        </pc:spChg>
        <pc:spChg chg="add">
          <ac:chgData name="Irenee C" userId="33f62f81e34e65e2" providerId="LiveId" clId="{857A0F98-36D7-304A-8C63-CF26C890A3B6}" dt="2025-03-05T20:20:27.843" v="1599" actId="26606"/>
          <ac:spMkLst>
            <pc:docMk/>
            <pc:sldMk cId="1908753501" sldId="263"/>
            <ac:spMk id="28" creationId="{D30E628A-07F0-331A-DE0B-CCD7FB90AEA6}"/>
          </ac:spMkLst>
        </pc:spChg>
        <pc:graphicFrameChg chg="add del mod">
          <ac:chgData name="Irenee C" userId="33f62f81e34e65e2" providerId="LiveId" clId="{857A0F98-36D7-304A-8C63-CF26C890A3B6}" dt="2025-03-05T20:20:27.843" v="1599" actId="26606"/>
          <ac:graphicFrameMkLst>
            <pc:docMk/>
            <pc:sldMk cId="1908753501" sldId="263"/>
            <ac:graphicFrameMk id="12" creationId="{6CEDE177-3F7C-0893-22AB-0271E125CF50}"/>
          </ac:graphicFrameMkLst>
        </pc:graphicFrameChg>
        <pc:graphicFrameChg chg="add">
          <ac:chgData name="Irenee C" userId="33f62f81e34e65e2" providerId="LiveId" clId="{857A0F98-36D7-304A-8C63-CF26C890A3B6}" dt="2025-03-05T20:20:27.843" v="1599" actId="26606"/>
          <ac:graphicFrameMkLst>
            <pc:docMk/>
            <pc:sldMk cId="1908753501" sldId="263"/>
            <ac:graphicFrameMk id="20" creationId="{9F90673E-2E98-A7B3-3309-820E7107B411}"/>
          </ac:graphicFrameMkLst>
        </pc:graphicFrameChg>
      </pc:sldChg>
      <pc:sldChg chg="addSp modSp new mod setBg">
        <pc:chgData name="Irenee C" userId="33f62f81e34e65e2" providerId="LiveId" clId="{857A0F98-36D7-304A-8C63-CF26C890A3B6}" dt="2025-03-05T20:24:11.590" v="1624" actId="27636"/>
        <pc:sldMkLst>
          <pc:docMk/>
          <pc:sldMk cId="723037561" sldId="264"/>
        </pc:sldMkLst>
        <pc:spChg chg="mod">
          <ac:chgData name="Irenee C" userId="33f62f81e34e65e2" providerId="LiveId" clId="{857A0F98-36D7-304A-8C63-CF26C890A3B6}" dt="2025-03-05T20:21:00.425" v="1611" actId="313"/>
          <ac:spMkLst>
            <pc:docMk/>
            <pc:sldMk cId="723037561" sldId="264"/>
            <ac:spMk id="2" creationId="{DE89FA67-A745-1BB7-7C50-DB78F27D3794}"/>
          </ac:spMkLst>
        </pc:spChg>
        <pc:spChg chg="mod">
          <ac:chgData name="Irenee C" userId="33f62f81e34e65e2" providerId="LiveId" clId="{857A0F98-36D7-304A-8C63-CF26C890A3B6}" dt="2025-03-05T20:24:11.590" v="1624" actId="27636"/>
          <ac:spMkLst>
            <pc:docMk/>
            <pc:sldMk cId="723037561" sldId="264"/>
            <ac:spMk id="3" creationId="{23A71703-1057-8C4D-BB4D-EA132EA57CAA}"/>
          </ac:spMkLst>
        </pc:spChg>
        <pc:spChg chg="add">
          <ac:chgData name="Irenee C" userId="33f62f81e34e65e2" providerId="LiveId" clId="{857A0F98-36D7-304A-8C63-CF26C890A3B6}" dt="2025-03-05T20:20:51.521" v="1601" actId="26606"/>
          <ac:spMkLst>
            <pc:docMk/>
            <pc:sldMk cId="723037561" sldId="264"/>
            <ac:spMk id="8" creationId="{B063577F-2949-C31E-B4B0-5E250230FD0F}"/>
          </ac:spMkLst>
        </pc:spChg>
        <pc:spChg chg="add">
          <ac:chgData name="Irenee C" userId="33f62f81e34e65e2" providerId="LiveId" clId="{857A0F98-36D7-304A-8C63-CF26C890A3B6}" dt="2025-03-05T20:20:51.521" v="1601" actId="26606"/>
          <ac:spMkLst>
            <pc:docMk/>
            <pc:sldMk cId="723037561" sldId="264"/>
            <ac:spMk id="10" creationId="{17E4A51B-BAF6-3729-A2C0-89331F2FB716}"/>
          </ac:spMkLst>
        </pc:spChg>
      </pc:sldChg>
      <pc:sldMasterChg chg="del delSldLayout">
        <pc:chgData name="Irenee C" userId="33f62f81e34e65e2" providerId="LiveId" clId="{857A0F98-36D7-304A-8C63-CF26C890A3B6}" dt="2025-03-05T19:35:02.492" v="75" actId="26606"/>
        <pc:sldMasterMkLst>
          <pc:docMk/>
          <pc:sldMasterMk cId="0" sldId="2147483648"/>
        </pc:sldMasterMkLst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Irenee C" userId="33f62f81e34e65e2" providerId="LiveId" clId="{857A0F98-36D7-304A-8C63-CF26C890A3B6}" dt="2025-03-05T19:35:02.492" v="75" actId="26606"/>
          <pc:sldLayoutMkLst>
            <pc:docMk/>
            <pc:sldMasterMk cId="0" sldId="2147483648"/>
            <pc:sldLayoutMk cId="0" sldId="2147483659"/>
          </pc:sldLayoutMkLst>
        </pc:sldLayoutChg>
      </pc:sldMasterChg>
      <pc:sldMasterChg chg="add addSldLayout">
        <pc:chgData name="Irenee C" userId="33f62f81e34e65e2" providerId="LiveId" clId="{857A0F98-36D7-304A-8C63-CF26C890A3B6}" dt="2025-03-05T19:35:02.492" v="75" actId="26606"/>
        <pc:sldMasterMkLst>
          <pc:docMk/>
          <pc:sldMasterMk cId="3357430861" sldId="2147483712"/>
        </pc:sldMasterMkLst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3718939824" sldId="2147483701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2897384349" sldId="2147483702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3773062780" sldId="2147483703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1767649628" sldId="2147483704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2836923582" sldId="2147483705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3708111845" sldId="2147483706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3493491555" sldId="2147483707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2953302127" sldId="2147483708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3700951027" sldId="2147483709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1278854673" sldId="2147483710"/>
          </pc:sldLayoutMkLst>
        </pc:sldLayoutChg>
        <pc:sldLayoutChg chg="add">
          <pc:chgData name="Irenee C" userId="33f62f81e34e65e2" providerId="LiveId" clId="{857A0F98-36D7-304A-8C63-CF26C890A3B6}" dt="2025-03-05T19:35:02.492" v="75" actId="26606"/>
          <pc:sldLayoutMkLst>
            <pc:docMk/>
            <pc:sldMasterMk cId="3357430861" sldId="2147483712"/>
            <pc:sldLayoutMk cId="1920492492" sldId="214748371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25B256-ABE3-4CC6-84EC-927873C510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031649-C7D9-4828-9443-D955F1B1D8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On-Call Rotations ensures a rapid incident response.</a:t>
          </a:r>
        </a:p>
      </dgm:t>
    </dgm:pt>
    <dgm:pt modelId="{788C8799-9965-4CCE-99E9-3866FF718779}" type="parTrans" cxnId="{477A33A2-6DB0-44DC-AF41-2CCA75B1BB33}">
      <dgm:prSet/>
      <dgm:spPr/>
      <dgm:t>
        <a:bodyPr/>
        <a:lstStyle/>
        <a:p>
          <a:endParaRPr lang="en-US"/>
        </a:p>
      </dgm:t>
    </dgm:pt>
    <dgm:pt modelId="{F5706A7B-75E2-4FC4-AB14-1C182DA1C1DD}" type="sibTrans" cxnId="{477A33A2-6DB0-44DC-AF41-2CCA75B1BB33}">
      <dgm:prSet/>
      <dgm:spPr/>
      <dgm:t>
        <a:bodyPr/>
        <a:lstStyle/>
        <a:p>
          <a:endParaRPr lang="en-US"/>
        </a:p>
      </dgm:t>
    </dgm:pt>
    <dgm:pt modelId="{BAAD2B18-394C-48B2-83E2-2398A774F9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helps maintain system reliability.</a:t>
          </a:r>
        </a:p>
      </dgm:t>
    </dgm:pt>
    <dgm:pt modelId="{52E5830B-6F76-4319-8E7D-3AEDC9E192EC}" type="parTrans" cxnId="{6D48FC2D-0C13-4617-91A7-03FD8F17CA29}">
      <dgm:prSet/>
      <dgm:spPr/>
      <dgm:t>
        <a:bodyPr/>
        <a:lstStyle/>
        <a:p>
          <a:endParaRPr lang="en-US"/>
        </a:p>
      </dgm:t>
    </dgm:pt>
    <dgm:pt modelId="{7875FBBF-AF56-4DBA-9212-A7471BAE07CE}" type="sibTrans" cxnId="{6D48FC2D-0C13-4617-91A7-03FD8F17CA29}">
      <dgm:prSet/>
      <dgm:spPr/>
      <dgm:t>
        <a:bodyPr/>
        <a:lstStyle/>
        <a:p>
          <a:endParaRPr lang="en-US"/>
        </a:p>
      </dgm:t>
    </dgm:pt>
    <dgm:pt modelId="{F9DD12E6-FC35-4778-9524-54E14C4616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distributes operational responsibilities.</a:t>
          </a:r>
        </a:p>
      </dgm:t>
    </dgm:pt>
    <dgm:pt modelId="{C373DD30-0608-4940-ADDA-6A456DD15B7D}" type="parTrans" cxnId="{09E8E649-7FA5-40E9-A070-FDD9AE3FE506}">
      <dgm:prSet/>
      <dgm:spPr/>
      <dgm:t>
        <a:bodyPr/>
        <a:lstStyle/>
        <a:p>
          <a:endParaRPr lang="en-US"/>
        </a:p>
      </dgm:t>
    </dgm:pt>
    <dgm:pt modelId="{2F0C5537-6AA9-48AC-9B9E-4D26B8EB3E15}" type="sibTrans" cxnId="{09E8E649-7FA5-40E9-A070-FDD9AE3FE506}">
      <dgm:prSet/>
      <dgm:spPr/>
      <dgm:t>
        <a:bodyPr/>
        <a:lstStyle/>
        <a:p>
          <a:endParaRPr lang="en-US"/>
        </a:p>
      </dgm:t>
    </dgm:pt>
    <dgm:pt modelId="{7FDB2D08-3DF1-4128-979B-638D61522A44}" type="pres">
      <dgm:prSet presAssocID="{3B25B256-ABE3-4CC6-84EC-927873C510D6}" presName="root" presStyleCnt="0">
        <dgm:presLayoutVars>
          <dgm:dir/>
          <dgm:resizeHandles val="exact"/>
        </dgm:presLayoutVars>
      </dgm:prSet>
      <dgm:spPr/>
    </dgm:pt>
    <dgm:pt modelId="{1D963230-F292-40DC-A771-B5F35E767E0C}" type="pres">
      <dgm:prSet presAssocID="{D2031649-C7D9-4828-9443-D955F1B1D815}" presName="compNode" presStyleCnt="0"/>
      <dgm:spPr/>
    </dgm:pt>
    <dgm:pt modelId="{4794F642-1A84-4402-AC37-17ECB2162CD8}" type="pres">
      <dgm:prSet presAssocID="{D2031649-C7D9-4828-9443-D955F1B1D815}" presName="bgRect" presStyleLbl="bgShp" presStyleIdx="0" presStyleCnt="3"/>
      <dgm:spPr/>
    </dgm:pt>
    <dgm:pt modelId="{57CB57D0-BF73-4F28-9F01-68219191366B}" type="pres">
      <dgm:prSet presAssocID="{D2031649-C7D9-4828-9443-D955F1B1D8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9B6C905-4B17-44DA-93D3-AFFB72F7E4AE}" type="pres">
      <dgm:prSet presAssocID="{D2031649-C7D9-4828-9443-D955F1B1D815}" presName="spaceRect" presStyleCnt="0"/>
      <dgm:spPr/>
    </dgm:pt>
    <dgm:pt modelId="{09A5A7E2-D887-4281-A742-5A3CFA4631F7}" type="pres">
      <dgm:prSet presAssocID="{D2031649-C7D9-4828-9443-D955F1B1D815}" presName="parTx" presStyleLbl="revTx" presStyleIdx="0" presStyleCnt="3" custLinFactNeighborX="1682" custLinFactNeighborY="5790">
        <dgm:presLayoutVars>
          <dgm:chMax val="0"/>
          <dgm:chPref val="0"/>
        </dgm:presLayoutVars>
      </dgm:prSet>
      <dgm:spPr/>
    </dgm:pt>
    <dgm:pt modelId="{4A329637-01C8-4B8A-B8C4-BEB28DFE8B6C}" type="pres">
      <dgm:prSet presAssocID="{F5706A7B-75E2-4FC4-AB14-1C182DA1C1DD}" presName="sibTrans" presStyleCnt="0"/>
      <dgm:spPr/>
    </dgm:pt>
    <dgm:pt modelId="{5E0ABED0-96D5-4E96-AFA9-23B0EECE2A78}" type="pres">
      <dgm:prSet presAssocID="{BAAD2B18-394C-48B2-83E2-2398A774F933}" presName="compNode" presStyleCnt="0"/>
      <dgm:spPr/>
    </dgm:pt>
    <dgm:pt modelId="{A50AF36C-1F11-406A-B97A-0C4D76AEE3FB}" type="pres">
      <dgm:prSet presAssocID="{BAAD2B18-394C-48B2-83E2-2398A774F933}" presName="bgRect" presStyleLbl="bgShp" presStyleIdx="1" presStyleCnt="3"/>
      <dgm:spPr/>
    </dgm:pt>
    <dgm:pt modelId="{DF50FDB4-F720-4890-8817-E1E0111F8E42}" type="pres">
      <dgm:prSet presAssocID="{BAAD2B18-394C-48B2-83E2-2398A774F9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8536631C-F81F-4B7F-A8CB-D2EEFB5D089E}" type="pres">
      <dgm:prSet presAssocID="{BAAD2B18-394C-48B2-83E2-2398A774F933}" presName="spaceRect" presStyleCnt="0"/>
      <dgm:spPr/>
    </dgm:pt>
    <dgm:pt modelId="{322F07ED-DE2E-4951-B69A-EBB3902179DB}" type="pres">
      <dgm:prSet presAssocID="{BAAD2B18-394C-48B2-83E2-2398A774F933}" presName="parTx" presStyleLbl="revTx" presStyleIdx="1" presStyleCnt="3">
        <dgm:presLayoutVars>
          <dgm:chMax val="0"/>
          <dgm:chPref val="0"/>
        </dgm:presLayoutVars>
      </dgm:prSet>
      <dgm:spPr/>
    </dgm:pt>
    <dgm:pt modelId="{EE95587F-09FE-419A-8E5C-27F36B5F1D9F}" type="pres">
      <dgm:prSet presAssocID="{7875FBBF-AF56-4DBA-9212-A7471BAE07CE}" presName="sibTrans" presStyleCnt="0"/>
      <dgm:spPr/>
    </dgm:pt>
    <dgm:pt modelId="{EDEFE6C5-A468-46F5-96FA-E0E8882201D4}" type="pres">
      <dgm:prSet presAssocID="{F9DD12E6-FC35-4778-9524-54E14C4616DA}" presName="compNode" presStyleCnt="0"/>
      <dgm:spPr/>
    </dgm:pt>
    <dgm:pt modelId="{56092179-50AC-4E53-8F27-212FD028BE3E}" type="pres">
      <dgm:prSet presAssocID="{F9DD12E6-FC35-4778-9524-54E14C4616DA}" presName="bgRect" presStyleLbl="bgShp" presStyleIdx="2" presStyleCnt="3"/>
      <dgm:spPr/>
    </dgm:pt>
    <dgm:pt modelId="{E64B2B10-DF8A-40BC-A42A-D3E5651FD2C7}" type="pres">
      <dgm:prSet presAssocID="{F9DD12E6-FC35-4778-9524-54E14C4616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B643840-F031-44D7-A308-588A071B09CE}" type="pres">
      <dgm:prSet presAssocID="{F9DD12E6-FC35-4778-9524-54E14C4616DA}" presName="spaceRect" presStyleCnt="0"/>
      <dgm:spPr/>
    </dgm:pt>
    <dgm:pt modelId="{53032679-7394-43AC-B944-19EA23B3CBED}" type="pres">
      <dgm:prSet presAssocID="{F9DD12E6-FC35-4778-9524-54E14C4616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C22405-8040-4396-8C45-7A685F6FC9AF}" type="presOf" srcId="{F9DD12E6-FC35-4778-9524-54E14C4616DA}" destId="{53032679-7394-43AC-B944-19EA23B3CBED}" srcOrd="0" destOrd="0" presId="urn:microsoft.com/office/officeart/2018/2/layout/IconVerticalSolidList"/>
    <dgm:cxn modelId="{1B6FFE0A-0EDC-4C08-AE74-CCA98993E227}" type="presOf" srcId="{BAAD2B18-394C-48B2-83E2-2398A774F933}" destId="{322F07ED-DE2E-4951-B69A-EBB3902179DB}" srcOrd="0" destOrd="0" presId="urn:microsoft.com/office/officeart/2018/2/layout/IconVerticalSolidList"/>
    <dgm:cxn modelId="{6D48FC2D-0C13-4617-91A7-03FD8F17CA29}" srcId="{3B25B256-ABE3-4CC6-84EC-927873C510D6}" destId="{BAAD2B18-394C-48B2-83E2-2398A774F933}" srcOrd="1" destOrd="0" parTransId="{52E5830B-6F76-4319-8E7D-3AEDC9E192EC}" sibTransId="{7875FBBF-AF56-4DBA-9212-A7471BAE07CE}"/>
    <dgm:cxn modelId="{09E8E649-7FA5-40E9-A070-FDD9AE3FE506}" srcId="{3B25B256-ABE3-4CC6-84EC-927873C510D6}" destId="{F9DD12E6-FC35-4778-9524-54E14C4616DA}" srcOrd="2" destOrd="0" parTransId="{C373DD30-0608-4940-ADDA-6A456DD15B7D}" sibTransId="{2F0C5537-6AA9-48AC-9B9E-4D26B8EB3E15}"/>
    <dgm:cxn modelId="{5DA96E5E-2C6F-4293-91D3-2C289AA1BFC1}" type="presOf" srcId="{D2031649-C7D9-4828-9443-D955F1B1D815}" destId="{09A5A7E2-D887-4281-A742-5A3CFA4631F7}" srcOrd="0" destOrd="0" presId="urn:microsoft.com/office/officeart/2018/2/layout/IconVerticalSolidList"/>
    <dgm:cxn modelId="{D4F4E081-1E08-4948-BEA4-7D9C9282D350}" type="presOf" srcId="{3B25B256-ABE3-4CC6-84EC-927873C510D6}" destId="{7FDB2D08-3DF1-4128-979B-638D61522A44}" srcOrd="0" destOrd="0" presId="urn:microsoft.com/office/officeart/2018/2/layout/IconVerticalSolidList"/>
    <dgm:cxn modelId="{477A33A2-6DB0-44DC-AF41-2CCA75B1BB33}" srcId="{3B25B256-ABE3-4CC6-84EC-927873C510D6}" destId="{D2031649-C7D9-4828-9443-D955F1B1D815}" srcOrd="0" destOrd="0" parTransId="{788C8799-9965-4CCE-99E9-3866FF718779}" sibTransId="{F5706A7B-75E2-4FC4-AB14-1C182DA1C1DD}"/>
    <dgm:cxn modelId="{C7F72372-1617-4EC1-80BA-8184637425D5}" type="presParOf" srcId="{7FDB2D08-3DF1-4128-979B-638D61522A44}" destId="{1D963230-F292-40DC-A771-B5F35E767E0C}" srcOrd="0" destOrd="0" presId="urn:microsoft.com/office/officeart/2018/2/layout/IconVerticalSolidList"/>
    <dgm:cxn modelId="{4DCEFDA4-4A58-44B8-AA49-711F0D17CC0D}" type="presParOf" srcId="{1D963230-F292-40DC-A771-B5F35E767E0C}" destId="{4794F642-1A84-4402-AC37-17ECB2162CD8}" srcOrd="0" destOrd="0" presId="urn:microsoft.com/office/officeart/2018/2/layout/IconVerticalSolidList"/>
    <dgm:cxn modelId="{BADAEC79-7319-437D-8E18-C9F422C69C90}" type="presParOf" srcId="{1D963230-F292-40DC-A771-B5F35E767E0C}" destId="{57CB57D0-BF73-4F28-9F01-68219191366B}" srcOrd="1" destOrd="0" presId="urn:microsoft.com/office/officeart/2018/2/layout/IconVerticalSolidList"/>
    <dgm:cxn modelId="{752B0C6D-7BA6-466E-BAA2-0CF5EB28D24B}" type="presParOf" srcId="{1D963230-F292-40DC-A771-B5F35E767E0C}" destId="{E9B6C905-4B17-44DA-93D3-AFFB72F7E4AE}" srcOrd="2" destOrd="0" presId="urn:microsoft.com/office/officeart/2018/2/layout/IconVerticalSolidList"/>
    <dgm:cxn modelId="{2273B45A-369D-4E20-A947-6D43AFABE343}" type="presParOf" srcId="{1D963230-F292-40DC-A771-B5F35E767E0C}" destId="{09A5A7E2-D887-4281-A742-5A3CFA4631F7}" srcOrd="3" destOrd="0" presId="urn:microsoft.com/office/officeart/2018/2/layout/IconVerticalSolidList"/>
    <dgm:cxn modelId="{B7FC474E-FF52-430D-AA6B-19EE8CD019F6}" type="presParOf" srcId="{7FDB2D08-3DF1-4128-979B-638D61522A44}" destId="{4A329637-01C8-4B8A-B8C4-BEB28DFE8B6C}" srcOrd="1" destOrd="0" presId="urn:microsoft.com/office/officeart/2018/2/layout/IconVerticalSolidList"/>
    <dgm:cxn modelId="{E8A261F7-3E5D-4236-A991-9119598A222C}" type="presParOf" srcId="{7FDB2D08-3DF1-4128-979B-638D61522A44}" destId="{5E0ABED0-96D5-4E96-AFA9-23B0EECE2A78}" srcOrd="2" destOrd="0" presId="urn:microsoft.com/office/officeart/2018/2/layout/IconVerticalSolidList"/>
    <dgm:cxn modelId="{8E272ABB-6712-49C8-BB61-A17AD61A1659}" type="presParOf" srcId="{5E0ABED0-96D5-4E96-AFA9-23B0EECE2A78}" destId="{A50AF36C-1F11-406A-B97A-0C4D76AEE3FB}" srcOrd="0" destOrd="0" presId="urn:microsoft.com/office/officeart/2018/2/layout/IconVerticalSolidList"/>
    <dgm:cxn modelId="{A9CA526B-5142-425F-A24B-3263D0412D38}" type="presParOf" srcId="{5E0ABED0-96D5-4E96-AFA9-23B0EECE2A78}" destId="{DF50FDB4-F720-4890-8817-E1E0111F8E42}" srcOrd="1" destOrd="0" presId="urn:microsoft.com/office/officeart/2018/2/layout/IconVerticalSolidList"/>
    <dgm:cxn modelId="{D95771DA-FF1C-4A98-8A8E-DE360E7DBF85}" type="presParOf" srcId="{5E0ABED0-96D5-4E96-AFA9-23B0EECE2A78}" destId="{8536631C-F81F-4B7F-A8CB-D2EEFB5D089E}" srcOrd="2" destOrd="0" presId="urn:microsoft.com/office/officeart/2018/2/layout/IconVerticalSolidList"/>
    <dgm:cxn modelId="{68FC21D2-BCC4-4DF1-825C-91104D3F0680}" type="presParOf" srcId="{5E0ABED0-96D5-4E96-AFA9-23B0EECE2A78}" destId="{322F07ED-DE2E-4951-B69A-EBB3902179DB}" srcOrd="3" destOrd="0" presId="urn:microsoft.com/office/officeart/2018/2/layout/IconVerticalSolidList"/>
    <dgm:cxn modelId="{808BE813-45F4-4F14-8C9E-E70334E51AAB}" type="presParOf" srcId="{7FDB2D08-3DF1-4128-979B-638D61522A44}" destId="{EE95587F-09FE-419A-8E5C-27F36B5F1D9F}" srcOrd="3" destOrd="0" presId="urn:microsoft.com/office/officeart/2018/2/layout/IconVerticalSolidList"/>
    <dgm:cxn modelId="{95259C2F-9B70-4B5A-A3A8-8D76703BCAC3}" type="presParOf" srcId="{7FDB2D08-3DF1-4128-979B-638D61522A44}" destId="{EDEFE6C5-A468-46F5-96FA-E0E8882201D4}" srcOrd="4" destOrd="0" presId="urn:microsoft.com/office/officeart/2018/2/layout/IconVerticalSolidList"/>
    <dgm:cxn modelId="{53DE9096-6D29-4EBF-A1D4-F500FF9E8E0D}" type="presParOf" srcId="{EDEFE6C5-A468-46F5-96FA-E0E8882201D4}" destId="{56092179-50AC-4E53-8F27-212FD028BE3E}" srcOrd="0" destOrd="0" presId="urn:microsoft.com/office/officeart/2018/2/layout/IconVerticalSolidList"/>
    <dgm:cxn modelId="{F8CB23DB-3A8A-43A7-AF36-D1CB009FDC81}" type="presParOf" srcId="{EDEFE6C5-A468-46F5-96FA-E0E8882201D4}" destId="{E64B2B10-DF8A-40BC-A42A-D3E5651FD2C7}" srcOrd="1" destOrd="0" presId="urn:microsoft.com/office/officeart/2018/2/layout/IconVerticalSolidList"/>
    <dgm:cxn modelId="{6D7DD495-C207-46D5-8211-276F25FF302D}" type="presParOf" srcId="{EDEFE6C5-A468-46F5-96FA-E0E8882201D4}" destId="{1B643840-F031-44D7-A308-588A071B09CE}" srcOrd="2" destOrd="0" presId="urn:microsoft.com/office/officeart/2018/2/layout/IconVerticalSolidList"/>
    <dgm:cxn modelId="{CE8B7756-3728-41FA-9CD7-2C87A264E856}" type="presParOf" srcId="{EDEFE6C5-A468-46F5-96FA-E0E8882201D4}" destId="{53032679-7394-43AC-B944-19EA23B3CB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6529FB-72A0-4D57-BC55-3E494873E51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3440A7-6967-4640-8087-926D5CAC00B0}">
      <dgm:prSet/>
      <dgm:spPr/>
      <dgm:t>
        <a:bodyPr/>
        <a:lstStyle/>
        <a:p>
          <a:r>
            <a:rPr lang="en-US"/>
            <a:t>When using On-Call scheduling software  it reduces manual errors.</a:t>
          </a:r>
        </a:p>
      </dgm:t>
    </dgm:pt>
    <dgm:pt modelId="{40116526-28F7-4403-9EBA-F803D3B05E0F}" type="parTrans" cxnId="{5E4A511C-A5C8-44DB-88F2-8BC5445332D9}">
      <dgm:prSet/>
      <dgm:spPr/>
      <dgm:t>
        <a:bodyPr/>
        <a:lstStyle/>
        <a:p>
          <a:endParaRPr lang="en-US"/>
        </a:p>
      </dgm:t>
    </dgm:pt>
    <dgm:pt modelId="{841C5804-CAB2-4034-9088-43FEEBAA3542}" type="sibTrans" cxnId="{5E4A511C-A5C8-44DB-88F2-8BC5445332D9}">
      <dgm:prSet/>
      <dgm:spPr/>
      <dgm:t>
        <a:bodyPr/>
        <a:lstStyle/>
        <a:p>
          <a:endParaRPr lang="en-US"/>
        </a:p>
      </dgm:t>
    </dgm:pt>
    <dgm:pt modelId="{05051866-36D1-4443-8C02-46F5F63B302D}">
      <dgm:prSet/>
      <dgm:spPr/>
      <dgm:t>
        <a:bodyPr/>
        <a:lstStyle/>
        <a:p>
          <a:r>
            <a:rPr lang="en-US"/>
            <a:t>It helps simplify schedule management and allows for easy adjustments and overrides if needed.</a:t>
          </a:r>
        </a:p>
      </dgm:t>
    </dgm:pt>
    <dgm:pt modelId="{156EAB36-DC72-41C9-A4C5-F461D7EACC54}" type="parTrans" cxnId="{03BE4407-50A3-42CB-A2E1-877431827D27}">
      <dgm:prSet/>
      <dgm:spPr/>
      <dgm:t>
        <a:bodyPr/>
        <a:lstStyle/>
        <a:p>
          <a:endParaRPr lang="en-US"/>
        </a:p>
      </dgm:t>
    </dgm:pt>
    <dgm:pt modelId="{3DC16FFF-68E3-4FAA-BC15-C83BC8BC467B}" type="sibTrans" cxnId="{03BE4407-50A3-42CB-A2E1-877431827D27}">
      <dgm:prSet/>
      <dgm:spPr/>
      <dgm:t>
        <a:bodyPr/>
        <a:lstStyle/>
        <a:p>
          <a:endParaRPr lang="en-US"/>
        </a:p>
      </dgm:t>
    </dgm:pt>
    <dgm:pt modelId="{BF839BFA-E61A-A147-9359-EECDD25D9BCB}" type="pres">
      <dgm:prSet presAssocID="{FB6529FB-72A0-4D57-BC55-3E494873E51D}" presName="linear" presStyleCnt="0">
        <dgm:presLayoutVars>
          <dgm:animLvl val="lvl"/>
          <dgm:resizeHandles val="exact"/>
        </dgm:presLayoutVars>
      </dgm:prSet>
      <dgm:spPr/>
    </dgm:pt>
    <dgm:pt modelId="{D006D7C7-9DD4-CE4E-A6BE-265C878999EB}" type="pres">
      <dgm:prSet presAssocID="{F93440A7-6967-4640-8087-926D5CAC00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9547EC0-EA4E-4E4A-BD28-BD5D8CA7AAB5}" type="pres">
      <dgm:prSet presAssocID="{841C5804-CAB2-4034-9088-43FEEBAA3542}" presName="spacer" presStyleCnt="0"/>
      <dgm:spPr/>
    </dgm:pt>
    <dgm:pt modelId="{A9006FAF-20AA-F148-B617-226F47BB7445}" type="pres">
      <dgm:prSet presAssocID="{05051866-36D1-4443-8C02-46F5F63B302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3BE4407-50A3-42CB-A2E1-877431827D27}" srcId="{FB6529FB-72A0-4D57-BC55-3E494873E51D}" destId="{05051866-36D1-4443-8C02-46F5F63B302D}" srcOrd="1" destOrd="0" parTransId="{156EAB36-DC72-41C9-A4C5-F461D7EACC54}" sibTransId="{3DC16FFF-68E3-4FAA-BC15-C83BC8BC467B}"/>
    <dgm:cxn modelId="{5E4A511C-A5C8-44DB-88F2-8BC5445332D9}" srcId="{FB6529FB-72A0-4D57-BC55-3E494873E51D}" destId="{F93440A7-6967-4640-8087-926D5CAC00B0}" srcOrd="0" destOrd="0" parTransId="{40116526-28F7-4403-9EBA-F803D3B05E0F}" sibTransId="{841C5804-CAB2-4034-9088-43FEEBAA3542}"/>
    <dgm:cxn modelId="{D7DDAA53-72F3-DD4C-AD32-C0F373184205}" type="presOf" srcId="{05051866-36D1-4443-8C02-46F5F63B302D}" destId="{A9006FAF-20AA-F148-B617-226F47BB7445}" srcOrd="0" destOrd="0" presId="urn:microsoft.com/office/officeart/2005/8/layout/vList2"/>
    <dgm:cxn modelId="{D018A264-A4CF-1246-A833-C445354F2BD2}" type="presOf" srcId="{FB6529FB-72A0-4D57-BC55-3E494873E51D}" destId="{BF839BFA-E61A-A147-9359-EECDD25D9BCB}" srcOrd="0" destOrd="0" presId="urn:microsoft.com/office/officeart/2005/8/layout/vList2"/>
    <dgm:cxn modelId="{56E7DACE-0EFB-C042-9749-26925B2EC504}" type="presOf" srcId="{F93440A7-6967-4640-8087-926D5CAC00B0}" destId="{D006D7C7-9DD4-CE4E-A6BE-265C878999EB}" srcOrd="0" destOrd="0" presId="urn:microsoft.com/office/officeart/2005/8/layout/vList2"/>
    <dgm:cxn modelId="{8BF1CF27-1E00-8145-9D89-CCBAB1572243}" type="presParOf" srcId="{BF839BFA-E61A-A147-9359-EECDD25D9BCB}" destId="{D006D7C7-9DD4-CE4E-A6BE-265C878999EB}" srcOrd="0" destOrd="0" presId="urn:microsoft.com/office/officeart/2005/8/layout/vList2"/>
    <dgm:cxn modelId="{C248EE4B-89F1-034B-BAA5-E823C66E7EF0}" type="presParOf" srcId="{BF839BFA-E61A-A147-9359-EECDD25D9BCB}" destId="{69547EC0-EA4E-4E4A-BD28-BD5D8CA7AAB5}" srcOrd="1" destOrd="0" presId="urn:microsoft.com/office/officeart/2005/8/layout/vList2"/>
    <dgm:cxn modelId="{4E6493FC-D5B2-9548-A197-048CBFADE2B5}" type="presParOf" srcId="{BF839BFA-E61A-A147-9359-EECDD25D9BCB}" destId="{A9006FAF-20AA-F148-B617-226F47BB744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DB801E-AA17-4D74-B7A1-AB4402BD399B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2C93EB-1742-43A1-988E-94E8E4C16418}">
      <dgm:prSet/>
      <dgm:spPr/>
      <dgm:t>
        <a:bodyPr/>
        <a:lstStyle/>
        <a:p>
          <a:r>
            <a:rPr lang="en-US" dirty="0"/>
            <a:t>Implementing alert policies is crucial in order to have an effective environment.</a:t>
          </a:r>
        </a:p>
      </dgm:t>
    </dgm:pt>
    <dgm:pt modelId="{5D382F43-9FCA-4E71-9482-FB79859624A0}" type="parTrans" cxnId="{1C873187-8773-432B-A6BF-92ADC6C267E3}">
      <dgm:prSet/>
      <dgm:spPr/>
      <dgm:t>
        <a:bodyPr/>
        <a:lstStyle/>
        <a:p>
          <a:endParaRPr lang="en-US"/>
        </a:p>
      </dgm:t>
    </dgm:pt>
    <dgm:pt modelId="{270FEEEC-BDAF-4CCD-AAE5-988F770A7A14}" type="sibTrans" cxnId="{1C873187-8773-432B-A6BF-92ADC6C267E3}">
      <dgm:prSet/>
      <dgm:spPr/>
      <dgm:t>
        <a:bodyPr/>
        <a:lstStyle/>
        <a:p>
          <a:endParaRPr lang="en-US"/>
        </a:p>
      </dgm:t>
    </dgm:pt>
    <dgm:pt modelId="{054A0544-4F28-4BFE-9090-D37FF8CF1512}">
      <dgm:prSet/>
      <dgm:spPr/>
      <dgm:t>
        <a:bodyPr/>
        <a:lstStyle/>
        <a:p>
          <a:r>
            <a:rPr lang="en-US" dirty="0"/>
            <a:t>Advantages of Alert Policies.</a:t>
          </a:r>
        </a:p>
      </dgm:t>
    </dgm:pt>
    <dgm:pt modelId="{3987CF5F-7C96-4356-B8BB-A38954096803}" type="parTrans" cxnId="{CFC25866-AB7B-4753-995A-3B219E50D0E1}">
      <dgm:prSet/>
      <dgm:spPr/>
      <dgm:t>
        <a:bodyPr/>
        <a:lstStyle/>
        <a:p>
          <a:endParaRPr lang="en-US"/>
        </a:p>
      </dgm:t>
    </dgm:pt>
    <dgm:pt modelId="{4AD86A74-5335-483E-860F-EC4C6A297BD4}" type="sibTrans" cxnId="{CFC25866-AB7B-4753-995A-3B219E50D0E1}">
      <dgm:prSet/>
      <dgm:spPr/>
      <dgm:t>
        <a:bodyPr/>
        <a:lstStyle/>
        <a:p>
          <a:endParaRPr lang="en-US"/>
        </a:p>
      </dgm:t>
    </dgm:pt>
    <dgm:pt modelId="{F3F20E88-D8C2-4E41-A80F-792AAB23C10B}">
      <dgm:prSet/>
      <dgm:spPr/>
      <dgm:t>
        <a:bodyPr/>
        <a:lstStyle/>
        <a:p>
          <a:r>
            <a:rPr lang="en-US"/>
            <a:t>It will minimize unnecessary alerts.</a:t>
          </a:r>
        </a:p>
      </dgm:t>
    </dgm:pt>
    <dgm:pt modelId="{B5B2866A-F843-4851-BF6F-09CEF6DE5233}" type="parTrans" cxnId="{323DE454-8589-4630-BA06-AD158B1488F8}">
      <dgm:prSet/>
      <dgm:spPr/>
      <dgm:t>
        <a:bodyPr/>
        <a:lstStyle/>
        <a:p>
          <a:endParaRPr lang="en-US"/>
        </a:p>
      </dgm:t>
    </dgm:pt>
    <dgm:pt modelId="{F7144FBC-E666-4627-9834-D111F9343488}" type="sibTrans" cxnId="{323DE454-8589-4630-BA06-AD158B1488F8}">
      <dgm:prSet/>
      <dgm:spPr/>
      <dgm:t>
        <a:bodyPr/>
        <a:lstStyle/>
        <a:p>
          <a:endParaRPr lang="en-US"/>
        </a:p>
      </dgm:t>
    </dgm:pt>
    <dgm:pt modelId="{411EBED0-DBD0-44A5-B7FC-3C6ACC9860DB}">
      <dgm:prSet/>
      <dgm:spPr/>
      <dgm:t>
        <a:bodyPr/>
        <a:lstStyle/>
        <a:p>
          <a:r>
            <a:rPr lang="en-US"/>
            <a:t>Prioritize actionable incidents.</a:t>
          </a:r>
        </a:p>
      </dgm:t>
    </dgm:pt>
    <dgm:pt modelId="{61753921-37D7-4F81-A9D6-E1413C2620C5}" type="parTrans" cxnId="{A561CF87-D46A-495E-84CC-20A04C4C2FC4}">
      <dgm:prSet/>
      <dgm:spPr/>
      <dgm:t>
        <a:bodyPr/>
        <a:lstStyle/>
        <a:p>
          <a:endParaRPr lang="en-US"/>
        </a:p>
      </dgm:t>
    </dgm:pt>
    <dgm:pt modelId="{A3A0D88F-CC76-4DAD-846F-7287554A8D48}" type="sibTrans" cxnId="{A561CF87-D46A-495E-84CC-20A04C4C2FC4}">
      <dgm:prSet/>
      <dgm:spPr/>
      <dgm:t>
        <a:bodyPr/>
        <a:lstStyle/>
        <a:p>
          <a:endParaRPr lang="en-US"/>
        </a:p>
      </dgm:t>
    </dgm:pt>
    <dgm:pt modelId="{43DDDB15-D67D-40B4-B19A-BBF70F707E36}">
      <dgm:prSet/>
      <dgm:spPr/>
      <dgm:t>
        <a:bodyPr/>
        <a:lstStyle/>
        <a:p>
          <a:r>
            <a:rPr lang="en-US"/>
            <a:t>Prevent alert fatigue and mixed emotions among team members.</a:t>
          </a:r>
        </a:p>
      </dgm:t>
    </dgm:pt>
    <dgm:pt modelId="{A3CFF3AF-4FFC-41F2-B186-CF4C33CFA2DB}" type="parTrans" cxnId="{0EDBC557-47D9-49C7-8E2A-69F256A4D594}">
      <dgm:prSet/>
      <dgm:spPr/>
      <dgm:t>
        <a:bodyPr/>
        <a:lstStyle/>
        <a:p>
          <a:endParaRPr lang="en-US"/>
        </a:p>
      </dgm:t>
    </dgm:pt>
    <dgm:pt modelId="{FAF5494C-0639-4CBD-A177-36C6B27C260A}" type="sibTrans" cxnId="{0EDBC557-47D9-49C7-8E2A-69F256A4D594}">
      <dgm:prSet/>
      <dgm:spPr/>
      <dgm:t>
        <a:bodyPr/>
        <a:lstStyle/>
        <a:p>
          <a:endParaRPr lang="en-US"/>
        </a:p>
      </dgm:t>
    </dgm:pt>
    <dgm:pt modelId="{B6F6B977-2056-F843-A323-9FFAE35F14DD}" type="pres">
      <dgm:prSet presAssocID="{D8DB801E-AA17-4D74-B7A1-AB4402BD399B}" presName="outerComposite" presStyleCnt="0">
        <dgm:presLayoutVars>
          <dgm:chMax val="5"/>
          <dgm:dir/>
          <dgm:resizeHandles val="exact"/>
        </dgm:presLayoutVars>
      </dgm:prSet>
      <dgm:spPr/>
    </dgm:pt>
    <dgm:pt modelId="{5FDAE476-F6B7-A943-B5F6-ED7253710C4F}" type="pres">
      <dgm:prSet presAssocID="{D8DB801E-AA17-4D74-B7A1-AB4402BD399B}" presName="dummyMaxCanvas" presStyleCnt="0">
        <dgm:presLayoutVars/>
      </dgm:prSet>
      <dgm:spPr/>
    </dgm:pt>
    <dgm:pt modelId="{319EABC8-D20A-3B4D-BA0F-71E477FD0F61}" type="pres">
      <dgm:prSet presAssocID="{D8DB801E-AA17-4D74-B7A1-AB4402BD399B}" presName="TwoNodes_1" presStyleLbl="node1" presStyleIdx="0" presStyleCnt="2">
        <dgm:presLayoutVars>
          <dgm:bulletEnabled val="1"/>
        </dgm:presLayoutVars>
      </dgm:prSet>
      <dgm:spPr/>
    </dgm:pt>
    <dgm:pt modelId="{E1E19EFB-35EF-1A4A-9B2E-95CA8AB6039A}" type="pres">
      <dgm:prSet presAssocID="{D8DB801E-AA17-4D74-B7A1-AB4402BD399B}" presName="TwoNodes_2" presStyleLbl="node1" presStyleIdx="1" presStyleCnt="2">
        <dgm:presLayoutVars>
          <dgm:bulletEnabled val="1"/>
        </dgm:presLayoutVars>
      </dgm:prSet>
      <dgm:spPr/>
    </dgm:pt>
    <dgm:pt modelId="{8867709C-0157-EA41-B71D-009BFB59152E}" type="pres">
      <dgm:prSet presAssocID="{D8DB801E-AA17-4D74-B7A1-AB4402BD399B}" presName="TwoConn_1-2" presStyleLbl="fgAccFollowNode1" presStyleIdx="0" presStyleCnt="1">
        <dgm:presLayoutVars>
          <dgm:bulletEnabled val="1"/>
        </dgm:presLayoutVars>
      </dgm:prSet>
      <dgm:spPr/>
    </dgm:pt>
    <dgm:pt modelId="{FCD05463-4C29-9B46-B6A5-2F915A9805D0}" type="pres">
      <dgm:prSet presAssocID="{D8DB801E-AA17-4D74-B7A1-AB4402BD399B}" presName="TwoNodes_1_text" presStyleLbl="node1" presStyleIdx="1" presStyleCnt="2">
        <dgm:presLayoutVars>
          <dgm:bulletEnabled val="1"/>
        </dgm:presLayoutVars>
      </dgm:prSet>
      <dgm:spPr/>
    </dgm:pt>
    <dgm:pt modelId="{8E130A98-A08F-2E40-8111-5E65BBA8057F}" type="pres">
      <dgm:prSet presAssocID="{D8DB801E-AA17-4D74-B7A1-AB4402BD399B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821290D-EED7-6141-9991-0D16A40938A4}" type="presOf" srcId="{D8DB801E-AA17-4D74-B7A1-AB4402BD399B}" destId="{B6F6B977-2056-F843-A323-9FFAE35F14DD}" srcOrd="0" destOrd="0" presId="urn:microsoft.com/office/officeart/2005/8/layout/vProcess5"/>
    <dgm:cxn modelId="{0569C61A-8017-9E48-BECF-C6CCE3A2BA34}" type="presOf" srcId="{082C93EB-1742-43A1-988E-94E8E4C16418}" destId="{FCD05463-4C29-9B46-B6A5-2F915A9805D0}" srcOrd="1" destOrd="0" presId="urn:microsoft.com/office/officeart/2005/8/layout/vProcess5"/>
    <dgm:cxn modelId="{EF952521-AAB4-B241-AD4F-7A9843A05A70}" type="presOf" srcId="{082C93EB-1742-43A1-988E-94E8E4C16418}" destId="{319EABC8-D20A-3B4D-BA0F-71E477FD0F61}" srcOrd="0" destOrd="0" presId="urn:microsoft.com/office/officeart/2005/8/layout/vProcess5"/>
    <dgm:cxn modelId="{A8CC162C-785C-3F49-B57C-505B5B063755}" type="presOf" srcId="{411EBED0-DBD0-44A5-B7FC-3C6ACC9860DB}" destId="{8E130A98-A08F-2E40-8111-5E65BBA8057F}" srcOrd="1" destOrd="2" presId="urn:microsoft.com/office/officeart/2005/8/layout/vProcess5"/>
    <dgm:cxn modelId="{781ED43F-443B-1640-9AB0-B494D6BC5EE9}" type="presOf" srcId="{054A0544-4F28-4BFE-9090-D37FF8CF1512}" destId="{8E130A98-A08F-2E40-8111-5E65BBA8057F}" srcOrd="1" destOrd="0" presId="urn:microsoft.com/office/officeart/2005/8/layout/vProcess5"/>
    <dgm:cxn modelId="{91768F43-784C-8243-B175-87D5592313B4}" type="presOf" srcId="{F3F20E88-D8C2-4E41-A80F-792AAB23C10B}" destId="{8E130A98-A08F-2E40-8111-5E65BBA8057F}" srcOrd="1" destOrd="1" presId="urn:microsoft.com/office/officeart/2005/8/layout/vProcess5"/>
    <dgm:cxn modelId="{E5F6DE44-0128-074C-A313-06D05A9E94FC}" type="presOf" srcId="{F3F20E88-D8C2-4E41-A80F-792AAB23C10B}" destId="{E1E19EFB-35EF-1A4A-9B2E-95CA8AB6039A}" srcOrd="0" destOrd="1" presId="urn:microsoft.com/office/officeart/2005/8/layout/vProcess5"/>
    <dgm:cxn modelId="{323DE454-8589-4630-BA06-AD158B1488F8}" srcId="{054A0544-4F28-4BFE-9090-D37FF8CF1512}" destId="{F3F20E88-D8C2-4E41-A80F-792AAB23C10B}" srcOrd="0" destOrd="0" parTransId="{B5B2866A-F843-4851-BF6F-09CEF6DE5233}" sibTransId="{F7144FBC-E666-4627-9834-D111F9343488}"/>
    <dgm:cxn modelId="{0EDBC557-47D9-49C7-8E2A-69F256A4D594}" srcId="{054A0544-4F28-4BFE-9090-D37FF8CF1512}" destId="{43DDDB15-D67D-40B4-B19A-BBF70F707E36}" srcOrd="2" destOrd="0" parTransId="{A3CFF3AF-4FFC-41F2-B186-CF4C33CFA2DB}" sibTransId="{FAF5494C-0639-4CBD-A177-36C6B27C260A}"/>
    <dgm:cxn modelId="{CFC25866-AB7B-4753-995A-3B219E50D0E1}" srcId="{D8DB801E-AA17-4D74-B7A1-AB4402BD399B}" destId="{054A0544-4F28-4BFE-9090-D37FF8CF1512}" srcOrd="1" destOrd="0" parTransId="{3987CF5F-7C96-4356-B8BB-A38954096803}" sibTransId="{4AD86A74-5335-483E-860F-EC4C6A297BD4}"/>
    <dgm:cxn modelId="{F9B7E285-51D1-7742-A184-02E26B5D2349}" type="presOf" srcId="{054A0544-4F28-4BFE-9090-D37FF8CF1512}" destId="{E1E19EFB-35EF-1A4A-9B2E-95CA8AB6039A}" srcOrd="0" destOrd="0" presId="urn:microsoft.com/office/officeart/2005/8/layout/vProcess5"/>
    <dgm:cxn modelId="{1C873187-8773-432B-A6BF-92ADC6C267E3}" srcId="{D8DB801E-AA17-4D74-B7A1-AB4402BD399B}" destId="{082C93EB-1742-43A1-988E-94E8E4C16418}" srcOrd="0" destOrd="0" parTransId="{5D382F43-9FCA-4E71-9482-FB79859624A0}" sibTransId="{270FEEEC-BDAF-4CCD-AAE5-988F770A7A14}"/>
    <dgm:cxn modelId="{A561CF87-D46A-495E-84CC-20A04C4C2FC4}" srcId="{054A0544-4F28-4BFE-9090-D37FF8CF1512}" destId="{411EBED0-DBD0-44A5-B7FC-3C6ACC9860DB}" srcOrd="1" destOrd="0" parTransId="{61753921-37D7-4F81-A9D6-E1413C2620C5}" sibTransId="{A3A0D88F-CC76-4DAD-846F-7287554A8D48}"/>
    <dgm:cxn modelId="{951FDF8F-CA2D-F448-A643-C2A968BCFAA0}" type="presOf" srcId="{411EBED0-DBD0-44A5-B7FC-3C6ACC9860DB}" destId="{E1E19EFB-35EF-1A4A-9B2E-95CA8AB6039A}" srcOrd="0" destOrd="2" presId="urn:microsoft.com/office/officeart/2005/8/layout/vProcess5"/>
    <dgm:cxn modelId="{BF00149F-E5E6-6E40-9827-9DFC5980A9FB}" type="presOf" srcId="{270FEEEC-BDAF-4CCD-AAE5-988F770A7A14}" destId="{8867709C-0157-EA41-B71D-009BFB59152E}" srcOrd="0" destOrd="0" presId="urn:microsoft.com/office/officeart/2005/8/layout/vProcess5"/>
    <dgm:cxn modelId="{79D5DAA1-57A2-204C-B5A5-BE654B22264E}" type="presOf" srcId="{43DDDB15-D67D-40B4-B19A-BBF70F707E36}" destId="{8E130A98-A08F-2E40-8111-5E65BBA8057F}" srcOrd="1" destOrd="3" presId="urn:microsoft.com/office/officeart/2005/8/layout/vProcess5"/>
    <dgm:cxn modelId="{3A9858CB-BF8D-954C-9CCC-750152395C85}" type="presOf" srcId="{43DDDB15-D67D-40B4-B19A-BBF70F707E36}" destId="{E1E19EFB-35EF-1A4A-9B2E-95CA8AB6039A}" srcOrd="0" destOrd="3" presId="urn:microsoft.com/office/officeart/2005/8/layout/vProcess5"/>
    <dgm:cxn modelId="{A7D8F43A-05EC-884A-87FE-A5854281AFC3}" type="presParOf" srcId="{B6F6B977-2056-F843-A323-9FFAE35F14DD}" destId="{5FDAE476-F6B7-A943-B5F6-ED7253710C4F}" srcOrd="0" destOrd="0" presId="urn:microsoft.com/office/officeart/2005/8/layout/vProcess5"/>
    <dgm:cxn modelId="{F05C2273-1232-5B40-92E7-80472CCCDB76}" type="presParOf" srcId="{B6F6B977-2056-F843-A323-9FFAE35F14DD}" destId="{319EABC8-D20A-3B4D-BA0F-71E477FD0F61}" srcOrd="1" destOrd="0" presId="urn:microsoft.com/office/officeart/2005/8/layout/vProcess5"/>
    <dgm:cxn modelId="{9BBC0065-6C12-8D48-986B-21F6151EFBD5}" type="presParOf" srcId="{B6F6B977-2056-F843-A323-9FFAE35F14DD}" destId="{E1E19EFB-35EF-1A4A-9B2E-95CA8AB6039A}" srcOrd="2" destOrd="0" presId="urn:microsoft.com/office/officeart/2005/8/layout/vProcess5"/>
    <dgm:cxn modelId="{5187E44D-4AF5-0344-814F-031BCF752A66}" type="presParOf" srcId="{B6F6B977-2056-F843-A323-9FFAE35F14DD}" destId="{8867709C-0157-EA41-B71D-009BFB59152E}" srcOrd="3" destOrd="0" presId="urn:microsoft.com/office/officeart/2005/8/layout/vProcess5"/>
    <dgm:cxn modelId="{16E7B526-DA3A-4342-A020-30C3F709ABC5}" type="presParOf" srcId="{B6F6B977-2056-F843-A323-9FFAE35F14DD}" destId="{FCD05463-4C29-9B46-B6A5-2F915A9805D0}" srcOrd="4" destOrd="0" presId="urn:microsoft.com/office/officeart/2005/8/layout/vProcess5"/>
    <dgm:cxn modelId="{3FA56478-97A0-2E4F-A4FB-8285940C3F9D}" type="presParOf" srcId="{B6F6B977-2056-F843-A323-9FFAE35F14DD}" destId="{8E130A98-A08F-2E40-8111-5E65BBA8057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26C2F9-558E-4184-8162-F5E40DA2F47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310D88-3FD7-45AA-BA82-4E912EF43289}">
      <dgm:prSet custT="1"/>
      <dgm:spPr>
        <a:solidFill>
          <a:schemeClr val="accent4"/>
        </a:solidFill>
      </dgm:spPr>
      <dgm:t>
        <a:bodyPr/>
        <a:lstStyle/>
        <a:p>
          <a:r>
            <a:rPr lang="en-US" sz="2400" b="1" dirty="0"/>
            <a:t>Creating sustainable On-Call schedules will help keep team members content. </a:t>
          </a:r>
        </a:p>
      </dgm:t>
    </dgm:pt>
    <dgm:pt modelId="{704D2D72-D5E6-4830-931A-385D03809A11}" type="parTrans" cxnId="{CA5B19CD-BCFF-4A91-9EA2-A2413848C281}">
      <dgm:prSet/>
      <dgm:spPr/>
      <dgm:t>
        <a:bodyPr/>
        <a:lstStyle/>
        <a:p>
          <a:endParaRPr lang="en-US"/>
        </a:p>
      </dgm:t>
    </dgm:pt>
    <dgm:pt modelId="{9E16A3D2-9C66-4569-88A1-1D9CF5524DFD}" type="sibTrans" cxnId="{CA5B19CD-BCFF-4A91-9EA2-A2413848C281}">
      <dgm:prSet/>
      <dgm:spPr/>
      <dgm:t>
        <a:bodyPr/>
        <a:lstStyle/>
        <a:p>
          <a:endParaRPr lang="en-US"/>
        </a:p>
      </dgm:t>
    </dgm:pt>
    <dgm:pt modelId="{74EB09E3-10F8-44C2-A2EC-811CE801019D}">
      <dgm:prSet custT="1"/>
      <dgm:spPr>
        <a:solidFill>
          <a:schemeClr val="bg2"/>
        </a:solidFill>
      </dgm:spPr>
      <dgm:t>
        <a:bodyPr/>
        <a:lstStyle/>
        <a:p>
          <a:r>
            <a:rPr lang="en-US" sz="2800" dirty="0"/>
            <a:t>Why this helps?</a:t>
          </a:r>
        </a:p>
      </dgm:t>
    </dgm:pt>
    <dgm:pt modelId="{90C17DA8-CE3D-456E-A5A1-F9EF96FF5112}" type="parTrans" cxnId="{F1612053-6C0C-4906-AD34-44E0D3D99DA5}">
      <dgm:prSet/>
      <dgm:spPr/>
      <dgm:t>
        <a:bodyPr/>
        <a:lstStyle/>
        <a:p>
          <a:endParaRPr lang="en-US"/>
        </a:p>
      </dgm:t>
    </dgm:pt>
    <dgm:pt modelId="{8451E42E-CB64-4F0D-B186-60CBC3560009}" type="sibTrans" cxnId="{F1612053-6C0C-4906-AD34-44E0D3D99DA5}">
      <dgm:prSet/>
      <dgm:spPr/>
      <dgm:t>
        <a:bodyPr/>
        <a:lstStyle/>
        <a:p>
          <a:endParaRPr lang="en-US"/>
        </a:p>
      </dgm:t>
    </dgm:pt>
    <dgm:pt modelId="{25794D62-326B-4BAE-BFB8-D7B70B4D574D}">
      <dgm:prSet/>
      <dgm:spPr/>
      <dgm:t>
        <a:bodyPr/>
        <a:lstStyle/>
        <a:p>
          <a:r>
            <a:rPr lang="en-US"/>
            <a:t>Rotates shifts fairly.</a:t>
          </a:r>
        </a:p>
      </dgm:t>
    </dgm:pt>
    <dgm:pt modelId="{7A8AE750-9402-4729-BC41-90A5991348D1}" type="parTrans" cxnId="{0F7322F3-E38A-4C09-A99E-EE6D1C6FE26E}">
      <dgm:prSet/>
      <dgm:spPr/>
      <dgm:t>
        <a:bodyPr/>
        <a:lstStyle/>
        <a:p>
          <a:endParaRPr lang="en-US"/>
        </a:p>
      </dgm:t>
    </dgm:pt>
    <dgm:pt modelId="{3E5ED3EA-6FDB-42AF-8937-5120702E346F}" type="sibTrans" cxnId="{0F7322F3-E38A-4C09-A99E-EE6D1C6FE26E}">
      <dgm:prSet/>
      <dgm:spPr/>
      <dgm:t>
        <a:bodyPr/>
        <a:lstStyle/>
        <a:p>
          <a:endParaRPr lang="en-US"/>
        </a:p>
      </dgm:t>
    </dgm:pt>
    <dgm:pt modelId="{0A715941-1117-45B9-8C6F-AD26560EB8FD}">
      <dgm:prSet/>
      <dgm:spPr/>
      <dgm:t>
        <a:bodyPr/>
        <a:lstStyle/>
        <a:p>
          <a:r>
            <a:rPr lang="en-US"/>
            <a:t>Avoids consecutive overnight shifts.</a:t>
          </a:r>
        </a:p>
      </dgm:t>
    </dgm:pt>
    <dgm:pt modelId="{8407DC34-42BE-421B-B336-A9978015C83E}" type="parTrans" cxnId="{FDEDF79C-5CD1-4436-8A30-7DFDE774A1ED}">
      <dgm:prSet/>
      <dgm:spPr/>
      <dgm:t>
        <a:bodyPr/>
        <a:lstStyle/>
        <a:p>
          <a:endParaRPr lang="en-US"/>
        </a:p>
      </dgm:t>
    </dgm:pt>
    <dgm:pt modelId="{4262FB52-68DE-4CA9-A7D7-D9AC5D3BCD89}" type="sibTrans" cxnId="{FDEDF79C-5CD1-4436-8A30-7DFDE774A1ED}">
      <dgm:prSet/>
      <dgm:spPr/>
      <dgm:t>
        <a:bodyPr/>
        <a:lstStyle/>
        <a:p>
          <a:endParaRPr lang="en-US"/>
        </a:p>
      </dgm:t>
    </dgm:pt>
    <dgm:pt modelId="{64C8E366-2E86-4602-A9A7-4D1ED8F3943B}">
      <dgm:prSet/>
      <dgm:spPr/>
      <dgm:t>
        <a:bodyPr/>
        <a:lstStyle/>
        <a:p>
          <a:r>
            <a:rPr lang="en-US" dirty="0"/>
            <a:t>Provides compensatory time off.</a:t>
          </a:r>
        </a:p>
      </dgm:t>
    </dgm:pt>
    <dgm:pt modelId="{E9DF7E54-4DA1-4E9A-9C26-CF1E751CD9FF}" type="parTrans" cxnId="{99E2D9B0-D350-48CB-99BF-463A1B9FD983}">
      <dgm:prSet/>
      <dgm:spPr/>
      <dgm:t>
        <a:bodyPr/>
        <a:lstStyle/>
        <a:p>
          <a:endParaRPr lang="en-US"/>
        </a:p>
      </dgm:t>
    </dgm:pt>
    <dgm:pt modelId="{E1786CBA-6336-45D1-B8F2-F11B9BB6E724}" type="sibTrans" cxnId="{99E2D9B0-D350-48CB-99BF-463A1B9FD983}">
      <dgm:prSet/>
      <dgm:spPr/>
      <dgm:t>
        <a:bodyPr/>
        <a:lstStyle/>
        <a:p>
          <a:endParaRPr lang="en-US"/>
        </a:p>
      </dgm:t>
    </dgm:pt>
    <dgm:pt modelId="{CEB7DAC8-0B36-4C40-B091-AB71B0F90902}" type="pres">
      <dgm:prSet presAssocID="{ED26C2F9-558E-4184-8162-F5E40DA2F47E}" presName="Name0" presStyleCnt="0">
        <dgm:presLayoutVars>
          <dgm:dir/>
          <dgm:animLvl val="lvl"/>
          <dgm:resizeHandles val="exact"/>
        </dgm:presLayoutVars>
      </dgm:prSet>
      <dgm:spPr/>
    </dgm:pt>
    <dgm:pt modelId="{84A9EDC1-5003-0A4E-9149-A007CC5DEC20}" type="pres">
      <dgm:prSet presAssocID="{80310D88-3FD7-45AA-BA82-4E912EF43289}" presName="linNode" presStyleCnt="0"/>
      <dgm:spPr/>
    </dgm:pt>
    <dgm:pt modelId="{60C2CD42-18D9-D34E-B745-FDDD6071B625}" type="pres">
      <dgm:prSet presAssocID="{80310D88-3FD7-45AA-BA82-4E912EF43289}" presName="parentText" presStyleLbl="node1" presStyleIdx="0" presStyleCnt="2" custScaleX="224619" custScaleY="139559">
        <dgm:presLayoutVars>
          <dgm:chMax val="1"/>
          <dgm:bulletEnabled val="1"/>
        </dgm:presLayoutVars>
      </dgm:prSet>
      <dgm:spPr/>
    </dgm:pt>
    <dgm:pt modelId="{6C089825-8203-B34E-AA62-89FE81FB02BA}" type="pres">
      <dgm:prSet presAssocID="{9E16A3D2-9C66-4569-88A1-1D9CF5524DFD}" presName="sp" presStyleCnt="0"/>
      <dgm:spPr/>
    </dgm:pt>
    <dgm:pt modelId="{2E2490BC-9F6B-0A43-95C8-EA4BCA0B9058}" type="pres">
      <dgm:prSet presAssocID="{74EB09E3-10F8-44C2-A2EC-811CE801019D}" presName="linNode" presStyleCnt="0"/>
      <dgm:spPr/>
    </dgm:pt>
    <dgm:pt modelId="{CD64F446-AE34-D441-99F7-B8AED0D5EA0B}" type="pres">
      <dgm:prSet presAssocID="{74EB09E3-10F8-44C2-A2EC-811CE801019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F843F9F-A80F-1C48-BCB3-357450C631F7}" type="pres">
      <dgm:prSet presAssocID="{74EB09E3-10F8-44C2-A2EC-811CE801019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2D150826-D3EE-EC49-A6CD-3A5B43F9D12F}" type="presOf" srcId="{74EB09E3-10F8-44C2-A2EC-811CE801019D}" destId="{CD64F446-AE34-D441-99F7-B8AED0D5EA0B}" srcOrd="0" destOrd="0" presId="urn:microsoft.com/office/officeart/2005/8/layout/vList5"/>
    <dgm:cxn modelId="{F1612053-6C0C-4906-AD34-44E0D3D99DA5}" srcId="{ED26C2F9-558E-4184-8162-F5E40DA2F47E}" destId="{74EB09E3-10F8-44C2-A2EC-811CE801019D}" srcOrd="1" destOrd="0" parTransId="{90C17DA8-CE3D-456E-A5A1-F9EF96FF5112}" sibTransId="{8451E42E-CB64-4F0D-B186-60CBC3560009}"/>
    <dgm:cxn modelId="{A8251A6B-7D14-364C-87A5-DF3E8331F955}" type="presOf" srcId="{0A715941-1117-45B9-8C6F-AD26560EB8FD}" destId="{2F843F9F-A80F-1C48-BCB3-357450C631F7}" srcOrd="0" destOrd="1" presId="urn:microsoft.com/office/officeart/2005/8/layout/vList5"/>
    <dgm:cxn modelId="{61BF9876-4F62-F545-B6B6-8746CE5569B7}" type="presOf" srcId="{25794D62-326B-4BAE-BFB8-D7B70B4D574D}" destId="{2F843F9F-A80F-1C48-BCB3-357450C631F7}" srcOrd="0" destOrd="0" presId="urn:microsoft.com/office/officeart/2005/8/layout/vList5"/>
    <dgm:cxn modelId="{3D88D985-545C-E14B-ACAF-88997F8CBB2A}" type="presOf" srcId="{80310D88-3FD7-45AA-BA82-4E912EF43289}" destId="{60C2CD42-18D9-D34E-B745-FDDD6071B625}" srcOrd="0" destOrd="0" presId="urn:microsoft.com/office/officeart/2005/8/layout/vList5"/>
    <dgm:cxn modelId="{6EB6DB90-A9FC-464B-852B-372F89662421}" type="presOf" srcId="{64C8E366-2E86-4602-A9A7-4D1ED8F3943B}" destId="{2F843F9F-A80F-1C48-BCB3-357450C631F7}" srcOrd="0" destOrd="2" presId="urn:microsoft.com/office/officeart/2005/8/layout/vList5"/>
    <dgm:cxn modelId="{FDEDF79C-5CD1-4436-8A30-7DFDE774A1ED}" srcId="{74EB09E3-10F8-44C2-A2EC-811CE801019D}" destId="{0A715941-1117-45B9-8C6F-AD26560EB8FD}" srcOrd="1" destOrd="0" parTransId="{8407DC34-42BE-421B-B336-A9978015C83E}" sibTransId="{4262FB52-68DE-4CA9-A7D7-D9AC5D3BCD89}"/>
    <dgm:cxn modelId="{99E2D9B0-D350-48CB-99BF-463A1B9FD983}" srcId="{74EB09E3-10F8-44C2-A2EC-811CE801019D}" destId="{64C8E366-2E86-4602-A9A7-4D1ED8F3943B}" srcOrd="2" destOrd="0" parTransId="{E9DF7E54-4DA1-4E9A-9C26-CF1E751CD9FF}" sibTransId="{E1786CBA-6336-45D1-B8F2-F11B9BB6E724}"/>
    <dgm:cxn modelId="{9E14D7C4-BE36-714D-AC15-1B8A1994EBA4}" type="presOf" srcId="{ED26C2F9-558E-4184-8162-F5E40DA2F47E}" destId="{CEB7DAC8-0B36-4C40-B091-AB71B0F90902}" srcOrd="0" destOrd="0" presId="urn:microsoft.com/office/officeart/2005/8/layout/vList5"/>
    <dgm:cxn modelId="{CA5B19CD-BCFF-4A91-9EA2-A2413848C281}" srcId="{ED26C2F9-558E-4184-8162-F5E40DA2F47E}" destId="{80310D88-3FD7-45AA-BA82-4E912EF43289}" srcOrd="0" destOrd="0" parTransId="{704D2D72-D5E6-4830-931A-385D03809A11}" sibTransId="{9E16A3D2-9C66-4569-88A1-1D9CF5524DFD}"/>
    <dgm:cxn modelId="{0F7322F3-E38A-4C09-A99E-EE6D1C6FE26E}" srcId="{74EB09E3-10F8-44C2-A2EC-811CE801019D}" destId="{25794D62-326B-4BAE-BFB8-D7B70B4D574D}" srcOrd="0" destOrd="0" parTransId="{7A8AE750-9402-4729-BC41-90A5991348D1}" sibTransId="{3E5ED3EA-6FDB-42AF-8937-5120702E346F}"/>
    <dgm:cxn modelId="{9E0FC0AD-0078-FE40-A06C-E35AAF81DBF0}" type="presParOf" srcId="{CEB7DAC8-0B36-4C40-B091-AB71B0F90902}" destId="{84A9EDC1-5003-0A4E-9149-A007CC5DEC20}" srcOrd="0" destOrd="0" presId="urn:microsoft.com/office/officeart/2005/8/layout/vList5"/>
    <dgm:cxn modelId="{FB869A3B-D44F-3542-82F0-FFC386B1BE25}" type="presParOf" srcId="{84A9EDC1-5003-0A4E-9149-A007CC5DEC20}" destId="{60C2CD42-18D9-D34E-B745-FDDD6071B625}" srcOrd="0" destOrd="0" presId="urn:microsoft.com/office/officeart/2005/8/layout/vList5"/>
    <dgm:cxn modelId="{251BCFB5-6109-5046-91F1-A3DCB526B05D}" type="presParOf" srcId="{CEB7DAC8-0B36-4C40-B091-AB71B0F90902}" destId="{6C089825-8203-B34E-AA62-89FE81FB02BA}" srcOrd="1" destOrd="0" presId="urn:microsoft.com/office/officeart/2005/8/layout/vList5"/>
    <dgm:cxn modelId="{992E8CF3-1EB6-354B-9BF5-9E3B56E30428}" type="presParOf" srcId="{CEB7DAC8-0B36-4C40-B091-AB71B0F90902}" destId="{2E2490BC-9F6B-0A43-95C8-EA4BCA0B9058}" srcOrd="2" destOrd="0" presId="urn:microsoft.com/office/officeart/2005/8/layout/vList5"/>
    <dgm:cxn modelId="{CB27BEA0-F06D-B749-A47F-6BCD656A61C8}" type="presParOf" srcId="{2E2490BC-9F6B-0A43-95C8-EA4BCA0B9058}" destId="{CD64F446-AE34-D441-99F7-B8AED0D5EA0B}" srcOrd="0" destOrd="0" presId="urn:microsoft.com/office/officeart/2005/8/layout/vList5"/>
    <dgm:cxn modelId="{22BB8D42-E69F-5E40-AB77-66641705CE0C}" type="presParOf" srcId="{2E2490BC-9F6B-0A43-95C8-EA4BCA0B9058}" destId="{2F843F9F-A80F-1C48-BCB3-357450C631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94809F-3BF8-4A5A-8BCB-82918881703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CB0EB57-3836-4A02-8E79-010FCED03A6E}">
      <dgm:prSet/>
      <dgm:spPr/>
      <dgm:t>
        <a:bodyPr/>
        <a:lstStyle/>
        <a:p>
          <a:r>
            <a:rPr lang="en-US"/>
            <a:t>Balance</a:t>
          </a:r>
        </a:p>
      </dgm:t>
    </dgm:pt>
    <dgm:pt modelId="{0DD1B827-206C-4B48-95DA-7B8179C0A435}" type="parTrans" cxnId="{A6FED49D-1023-4796-97CB-72C1B0688F2B}">
      <dgm:prSet/>
      <dgm:spPr/>
      <dgm:t>
        <a:bodyPr/>
        <a:lstStyle/>
        <a:p>
          <a:endParaRPr lang="en-US"/>
        </a:p>
      </dgm:t>
    </dgm:pt>
    <dgm:pt modelId="{11A634FB-EFBE-4709-9E78-1C4B8B46B240}" type="sibTrans" cxnId="{A6FED49D-1023-4796-97CB-72C1B0688F2B}">
      <dgm:prSet/>
      <dgm:spPr/>
      <dgm:t>
        <a:bodyPr/>
        <a:lstStyle/>
        <a:p>
          <a:endParaRPr lang="en-US"/>
        </a:p>
      </dgm:t>
    </dgm:pt>
    <dgm:pt modelId="{6950DA91-D29C-413B-9CCE-67DA09474C09}">
      <dgm:prSet/>
      <dgm:spPr/>
      <dgm:t>
        <a:bodyPr/>
        <a:lstStyle/>
        <a:p>
          <a:r>
            <a:rPr lang="en-US"/>
            <a:t>Balance system reliability with team well-being</a:t>
          </a:r>
        </a:p>
      </dgm:t>
    </dgm:pt>
    <dgm:pt modelId="{845898A8-2320-4E37-9EBB-F4F910BBCC61}" type="parTrans" cxnId="{868785A7-616C-4F2E-98F7-8407B49C3C90}">
      <dgm:prSet/>
      <dgm:spPr/>
      <dgm:t>
        <a:bodyPr/>
        <a:lstStyle/>
        <a:p>
          <a:endParaRPr lang="en-US"/>
        </a:p>
      </dgm:t>
    </dgm:pt>
    <dgm:pt modelId="{1033A160-56D6-472D-BE6B-9A23DE7858DB}" type="sibTrans" cxnId="{868785A7-616C-4F2E-98F7-8407B49C3C90}">
      <dgm:prSet/>
      <dgm:spPr/>
      <dgm:t>
        <a:bodyPr/>
        <a:lstStyle/>
        <a:p>
          <a:endParaRPr lang="en-US"/>
        </a:p>
      </dgm:t>
    </dgm:pt>
    <dgm:pt modelId="{50600E6C-8195-4E60-AD52-21F795E8EAF3}">
      <dgm:prSet/>
      <dgm:spPr/>
      <dgm:t>
        <a:bodyPr/>
        <a:lstStyle/>
        <a:p>
          <a:r>
            <a:rPr lang="en-US"/>
            <a:t>Require</a:t>
          </a:r>
        </a:p>
      </dgm:t>
    </dgm:pt>
    <dgm:pt modelId="{BA6D2470-27D3-42D4-A561-8F2D87D8FC9A}" type="parTrans" cxnId="{50841CA6-74A9-4E13-9280-2E5A31CAC90E}">
      <dgm:prSet/>
      <dgm:spPr/>
      <dgm:t>
        <a:bodyPr/>
        <a:lstStyle/>
        <a:p>
          <a:endParaRPr lang="en-US"/>
        </a:p>
      </dgm:t>
    </dgm:pt>
    <dgm:pt modelId="{CFCCA6D1-2C40-4F33-A0CC-9B435BD092CA}" type="sibTrans" cxnId="{50841CA6-74A9-4E13-9280-2E5A31CAC90E}">
      <dgm:prSet/>
      <dgm:spPr/>
      <dgm:t>
        <a:bodyPr/>
        <a:lstStyle/>
        <a:p>
          <a:endParaRPr lang="en-US"/>
        </a:p>
      </dgm:t>
    </dgm:pt>
    <dgm:pt modelId="{B45AAB37-165E-490B-8CB6-427C98231F72}">
      <dgm:prSet/>
      <dgm:spPr/>
      <dgm:t>
        <a:bodyPr/>
        <a:lstStyle/>
        <a:p>
          <a:r>
            <a:rPr lang="en-US"/>
            <a:t>Require ongoing commitment to best practices</a:t>
          </a:r>
        </a:p>
      </dgm:t>
    </dgm:pt>
    <dgm:pt modelId="{5C1EC258-F892-478D-8D51-8590C5E74250}" type="parTrans" cxnId="{6A8A3141-0005-4700-9866-D4078897B60D}">
      <dgm:prSet/>
      <dgm:spPr/>
      <dgm:t>
        <a:bodyPr/>
        <a:lstStyle/>
        <a:p>
          <a:endParaRPr lang="en-US"/>
        </a:p>
      </dgm:t>
    </dgm:pt>
    <dgm:pt modelId="{CC46D320-B3A4-458B-9FEB-D99C2216C750}" type="sibTrans" cxnId="{6A8A3141-0005-4700-9866-D4078897B60D}">
      <dgm:prSet/>
      <dgm:spPr/>
      <dgm:t>
        <a:bodyPr/>
        <a:lstStyle/>
        <a:p>
          <a:endParaRPr lang="en-US"/>
        </a:p>
      </dgm:t>
    </dgm:pt>
    <dgm:pt modelId="{8F93623A-5D7F-4F11-A06B-18A2B2800A58}">
      <dgm:prSet/>
      <dgm:spPr/>
      <dgm:t>
        <a:bodyPr/>
        <a:lstStyle/>
        <a:p>
          <a:r>
            <a:rPr lang="en-US"/>
            <a:t>Foster</a:t>
          </a:r>
        </a:p>
      </dgm:t>
    </dgm:pt>
    <dgm:pt modelId="{526CFFD4-7A59-4C71-A03C-177F2E6BBD6C}" type="parTrans" cxnId="{0435CAFB-93A1-4E99-AF49-0B71D022AB2C}">
      <dgm:prSet/>
      <dgm:spPr/>
      <dgm:t>
        <a:bodyPr/>
        <a:lstStyle/>
        <a:p>
          <a:endParaRPr lang="en-US"/>
        </a:p>
      </dgm:t>
    </dgm:pt>
    <dgm:pt modelId="{123235F7-EDA9-48E7-84E9-735926536174}" type="sibTrans" cxnId="{0435CAFB-93A1-4E99-AF49-0B71D022AB2C}">
      <dgm:prSet/>
      <dgm:spPr/>
      <dgm:t>
        <a:bodyPr/>
        <a:lstStyle/>
        <a:p>
          <a:endParaRPr lang="en-US"/>
        </a:p>
      </dgm:t>
    </dgm:pt>
    <dgm:pt modelId="{A2D43F1F-6DA8-4EAB-BDD3-4D3CF65B8F62}">
      <dgm:prSet/>
      <dgm:spPr/>
      <dgm:t>
        <a:bodyPr/>
        <a:lstStyle/>
        <a:p>
          <a:r>
            <a:rPr lang="en-US"/>
            <a:t>Foster a culture of continuous improvement</a:t>
          </a:r>
        </a:p>
      </dgm:t>
    </dgm:pt>
    <dgm:pt modelId="{7CFD6988-A79F-4233-8189-291E00841114}" type="parTrans" cxnId="{CC9FE93E-8E9D-48DF-8481-1B94A3BEDD59}">
      <dgm:prSet/>
      <dgm:spPr/>
      <dgm:t>
        <a:bodyPr/>
        <a:lstStyle/>
        <a:p>
          <a:endParaRPr lang="en-US"/>
        </a:p>
      </dgm:t>
    </dgm:pt>
    <dgm:pt modelId="{D09F8928-AFEC-49CF-8F26-9C4391F5BA6F}" type="sibTrans" cxnId="{CC9FE93E-8E9D-48DF-8481-1B94A3BEDD59}">
      <dgm:prSet/>
      <dgm:spPr/>
      <dgm:t>
        <a:bodyPr/>
        <a:lstStyle/>
        <a:p>
          <a:endParaRPr lang="en-US"/>
        </a:p>
      </dgm:t>
    </dgm:pt>
    <dgm:pt modelId="{F3F8B9B8-B1DC-4B5C-A0B4-AE18E45A2E82}">
      <dgm:prSet/>
      <dgm:spPr/>
      <dgm:t>
        <a:bodyPr/>
        <a:lstStyle/>
        <a:p>
          <a:r>
            <a:rPr lang="en-US"/>
            <a:t>Summarize</a:t>
          </a:r>
        </a:p>
      </dgm:t>
    </dgm:pt>
    <dgm:pt modelId="{A64014B1-62E2-4AF2-B005-11BCBAD974F3}" type="parTrans" cxnId="{7B5EC161-3960-486D-81DE-4A0780518B21}">
      <dgm:prSet/>
      <dgm:spPr/>
      <dgm:t>
        <a:bodyPr/>
        <a:lstStyle/>
        <a:p>
          <a:endParaRPr lang="en-US"/>
        </a:p>
      </dgm:t>
    </dgm:pt>
    <dgm:pt modelId="{F403B8F4-C5A0-4641-B128-FD2BBAA534C6}" type="sibTrans" cxnId="{7B5EC161-3960-486D-81DE-4A0780518B21}">
      <dgm:prSet/>
      <dgm:spPr/>
      <dgm:t>
        <a:bodyPr/>
        <a:lstStyle/>
        <a:p>
          <a:endParaRPr lang="en-US"/>
        </a:p>
      </dgm:t>
    </dgm:pt>
    <dgm:pt modelId="{4611CF46-7760-45D9-94A6-16CD1400C825}">
      <dgm:prSet/>
      <dgm:spPr/>
      <dgm:t>
        <a:bodyPr/>
        <a:lstStyle/>
        <a:p>
          <a:r>
            <a:rPr lang="en-US"/>
            <a:t>Summarize ongoing issues</a:t>
          </a:r>
        </a:p>
      </dgm:t>
    </dgm:pt>
    <dgm:pt modelId="{E9C15EB1-CCF5-4F77-B28E-A636E13B07A4}" type="parTrans" cxnId="{874B0C92-ACCF-49EB-A211-14EAB65CA4F4}">
      <dgm:prSet/>
      <dgm:spPr/>
      <dgm:t>
        <a:bodyPr/>
        <a:lstStyle/>
        <a:p>
          <a:endParaRPr lang="en-US"/>
        </a:p>
      </dgm:t>
    </dgm:pt>
    <dgm:pt modelId="{E2EEDA1A-6460-4747-AD67-806A33325F6A}" type="sibTrans" cxnId="{874B0C92-ACCF-49EB-A211-14EAB65CA4F4}">
      <dgm:prSet/>
      <dgm:spPr/>
      <dgm:t>
        <a:bodyPr/>
        <a:lstStyle/>
        <a:p>
          <a:endParaRPr lang="en-US"/>
        </a:p>
      </dgm:t>
    </dgm:pt>
    <dgm:pt modelId="{561367DF-509B-404E-A037-083B24CCAA84}">
      <dgm:prSet/>
      <dgm:spPr/>
      <dgm:t>
        <a:bodyPr/>
        <a:lstStyle/>
        <a:p>
          <a:r>
            <a:rPr lang="en-US"/>
            <a:t>Highlight</a:t>
          </a:r>
        </a:p>
      </dgm:t>
    </dgm:pt>
    <dgm:pt modelId="{F83F67DA-364B-459D-B6B9-A4E0B295B563}" type="parTrans" cxnId="{EF4D7879-364C-470F-A034-611E979B119C}">
      <dgm:prSet/>
      <dgm:spPr/>
      <dgm:t>
        <a:bodyPr/>
        <a:lstStyle/>
        <a:p>
          <a:endParaRPr lang="en-US"/>
        </a:p>
      </dgm:t>
    </dgm:pt>
    <dgm:pt modelId="{A087F997-13B3-469B-B7DF-6ABF361BF023}" type="sibTrans" cxnId="{EF4D7879-364C-470F-A034-611E979B119C}">
      <dgm:prSet/>
      <dgm:spPr/>
      <dgm:t>
        <a:bodyPr/>
        <a:lstStyle/>
        <a:p>
          <a:endParaRPr lang="en-US"/>
        </a:p>
      </dgm:t>
    </dgm:pt>
    <dgm:pt modelId="{A9BF8372-23B1-4847-B809-70F432C9040C}">
      <dgm:prSet/>
      <dgm:spPr/>
      <dgm:t>
        <a:bodyPr/>
        <a:lstStyle/>
        <a:p>
          <a:r>
            <a:rPr lang="en-US"/>
            <a:t>Highlight resolved incidents</a:t>
          </a:r>
        </a:p>
      </dgm:t>
    </dgm:pt>
    <dgm:pt modelId="{CB0B4EF9-BD90-47F6-B017-0B0924760DB7}" type="parTrans" cxnId="{A24ED5DE-DD14-4B3E-84CA-E05B8722AA7A}">
      <dgm:prSet/>
      <dgm:spPr/>
      <dgm:t>
        <a:bodyPr/>
        <a:lstStyle/>
        <a:p>
          <a:endParaRPr lang="en-US"/>
        </a:p>
      </dgm:t>
    </dgm:pt>
    <dgm:pt modelId="{36D942D2-F75B-4C32-9FB1-ABE12D6A04C4}" type="sibTrans" cxnId="{A24ED5DE-DD14-4B3E-84CA-E05B8722AA7A}">
      <dgm:prSet/>
      <dgm:spPr/>
      <dgm:t>
        <a:bodyPr/>
        <a:lstStyle/>
        <a:p>
          <a:endParaRPr lang="en-US"/>
        </a:p>
      </dgm:t>
    </dgm:pt>
    <dgm:pt modelId="{DACD4ACC-A96E-433C-9107-89A2A49608EF}">
      <dgm:prSet/>
      <dgm:spPr/>
      <dgm:t>
        <a:bodyPr/>
        <a:lstStyle/>
        <a:p>
          <a:r>
            <a:rPr lang="en-US"/>
            <a:t>Ensure</a:t>
          </a:r>
        </a:p>
      </dgm:t>
    </dgm:pt>
    <dgm:pt modelId="{DE9266FC-6776-41C2-85C5-D72AD77CB180}" type="parTrans" cxnId="{2F83D726-863A-48BC-95F1-603D7142CA0C}">
      <dgm:prSet/>
      <dgm:spPr/>
      <dgm:t>
        <a:bodyPr/>
        <a:lstStyle/>
        <a:p>
          <a:endParaRPr lang="en-US"/>
        </a:p>
      </dgm:t>
    </dgm:pt>
    <dgm:pt modelId="{D8009D0C-2B68-4FEB-B495-90B0F71641B8}" type="sibTrans" cxnId="{2F83D726-863A-48BC-95F1-603D7142CA0C}">
      <dgm:prSet/>
      <dgm:spPr/>
      <dgm:t>
        <a:bodyPr/>
        <a:lstStyle/>
        <a:p>
          <a:endParaRPr lang="en-US"/>
        </a:p>
      </dgm:t>
    </dgm:pt>
    <dgm:pt modelId="{C0F664D1-6C7F-4866-BAE6-11BDE9F0234E}">
      <dgm:prSet/>
      <dgm:spPr/>
      <dgm:t>
        <a:bodyPr/>
        <a:lstStyle/>
        <a:p>
          <a:r>
            <a:rPr lang="en-US"/>
            <a:t>Ensure continuity and accountability</a:t>
          </a:r>
        </a:p>
      </dgm:t>
    </dgm:pt>
    <dgm:pt modelId="{2951422D-07E9-4B17-903D-EB2528D0310E}" type="parTrans" cxnId="{4443868A-C916-4C68-BDAF-21FEDC5768CE}">
      <dgm:prSet/>
      <dgm:spPr/>
      <dgm:t>
        <a:bodyPr/>
        <a:lstStyle/>
        <a:p>
          <a:endParaRPr lang="en-US"/>
        </a:p>
      </dgm:t>
    </dgm:pt>
    <dgm:pt modelId="{DF4F5FEC-589D-4B77-A703-A051C92F9A5A}" type="sibTrans" cxnId="{4443868A-C916-4C68-BDAF-21FEDC5768CE}">
      <dgm:prSet/>
      <dgm:spPr/>
      <dgm:t>
        <a:bodyPr/>
        <a:lstStyle/>
        <a:p>
          <a:endParaRPr lang="en-US"/>
        </a:p>
      </dgm:t>
    </dgm:pt>
    <dgm:pt modelId="{932F7B97-5C83-4D34-B55F-02334C44B901}">
      <dgm:prSet/>
      <dgm:spPr/>
      <dgm:t>
        <a:bodyPr/>
        <a:lstStyle/>
        <a:p>
          <a:r>
            <a:rPr lang="en-US"/>
            <a:t>Conduct</a:t>
          </a:r>
        </a:p>
      </dgm:t>
    </dgm:pt>
    <dgm:pt modelId="{3A8FDFC1-E783-4EF7-9049-A33C640D9E0D}" type="parTrans" cxnId="{8A8AE8AC-5E25-4644-9453-7BED47E913F9}">
      <dgm:prSet/>
      <dgm:spPr/>
      <dgm:t>
        <a:bodyPr/>
        <a:lstStyle/>
        <a:p>
          <a:endParaRPr lang="en-US"/>
        </a:p>
      </dgm:t>
    </dgm:pt>
    <dgm:pt modelId="{287579AE-72BD-473A-8190-51B96E12E059}" type="sibTrans" cxnId="{8A8AE8AC-5E25-4644-9453-7BED47E913F9}">
      <dgm:prSet/>
      <dgm:spPr/>
      <dgm:t>
        <a:bodyPr/>
        <a:lstStyle/>
        <a:p>
          <a:endParaRPr lang="en-US"/>
        </a:p>
      </dgm:t>
    </dgm:pt>
    <dgm:pt modelId="{35FF5643-A379-43B6-98CD-C59DD0E86C6F}">
      <dgm:prSet/>
      <dgm:spPr/>
      <dgm:t>
        <a:bodyPr/>
        <a:lstStyle/>
        <a:p>
          <a:r>
            <a:rPr lang="en-US"/>
            <a:t>Conduct Detailed Shift Transitions</a:t>
          </a:r>
        </a:p>
      </dgm:t>
    </dgm:pt>
    <dgm:pt modelId="{06F71EBF-ECF9-444E-BAEB-2C0586F53E81}" type="parTrans" cxnId="{D245E761-049E-408A-8560-A20A0A551513}">
      <dgm:prSet/>
      <dgm:spPr/>
      <dgm:t>
        <a:bodyPr/>
        <a:lstStyle/>
        <a:p>
          <a:endParaRPr lang="en-US"/>
        </a:p>
      </dgm:t>
    </dgm:pt>
    <dgm:pt modelId="{D8689EFB-CADE-4B60-88C5-C243165383DA}" type="sibTrans" cxnId="{D245E761-049E-408A-8560-A20A0A551513}">
      <dgm:prSet/>
      <dgm:spPr/>
      <dgm:t>
        <a:bodyPr/>
        <a:lstStyle/>
        <a:p>
          <a:endParaRPr lang="en-US"/>
        </a:p>
      </dgm:t>
    </dgm:pt>
    <dgm:pt modelId="{43A54428-DEDE-CC46-89F9-BFA1A924494C}" type="pres">
      <dgm:prSet presAssocID="{5994809F-3BF8-4A5A-8BCB-829188817033}" presName="Name0" presStyleCnt="0">
        <dgm:presLayoutVars>
          <dgm:dir/>
          <dgm:animLvl val="lvl"/>
          <dgm:resizeHandles val="exact"/>
        </dgm:presLayoutVars>
      </dgm:prSet>
      <dgm:spPr/>
    </dgm:pt>
    <dgm:pt modelId="{5A8E0808-708D-EE43-95B3-39F933C05CF3}" type="pres">
      <dgm:prSet presAssocID="{6CB0EB57-3836-4A02-8E79-010FCED03A6E}" presName="linNode" presStyleCnt="0"/>
      <dgm:spPr/>
    </dgm:pt>
    <dgm:pt modelId="{0F05D1AE-B8F0-5C42-9BF3-25B2E9B86E17}" type="pres">
      <dgm:prSet presAssocID="{6CB0EB57-3836-4A02-8E79-010FCED03A6E}" presName="parentText" presStyleLbl="alignNode1" presStyleIdx="0" presStyleCnt="7">
        <dgm:presLayoutVars>
          <dgm:chMax val="1"/>
          <dgm:bulletEnabled/>
        </dgm:presLayoutVars>
      </dgm:prSet>
      <dgm:spPr/>
    </dgm:pt>
    <dgm:pt modelId="{7114D5EC-FE4C-574A-B7D2-CD29141D84E9}" type="pres">
      <dgm:prSet presAssocID="{6CB0EB57-3836-4A02-8E79-010FCED03A6E}" presName="descendantText" presStyleLbl="alignAccFollowNode1" presStyleIdx="0" presStyleCnt="7">
        <dgm:presLayoutVars>
          <dgm:bulletEnabled/>
        </dgm:presLayoutVars>
      </dgm:prSet>
      <dgm:spPr/>
    </dgm:pt>
    <dgm:pt modelId="{89EBF1B2-3432-B44B-9B9B-78FEBAD8089F}" type="pres">
      <dgm:prSet presAssocID="{11A634FB-EFBE-4709-9E78-1C4B8B46B240}" presName="sp" presStyleCnt="0"/>
      <dgm:spPr/>
    </dgm:pt>
    <dgm:pt modelId="{5FAB6DD8-7A15-A64B-AEBF-9A43D8CE1BC7}" type="pres">
      <dgm:prSet presAssocID="{50600E6C-8195-4E60-AD52-21F795E8EAF3}" presName="linNode" presStyleCnt="0"/>
      <dgm:spPr/>
    </dgm:pt>
    <dgm:pt modelId="{EB81A2E8-29B3-7A43-A18C-9FD702F0EF20}" type="pres">
      <dgm:prSet presAssocID="{50600E6C-8195-4E60-AD52-21F795E8EAF3}" presName="parentText" presStyleLbl="alignNode1" presStyleIdx="1" presStyleCnt="7">
        <dgm:presLayoutVars>
          <dgm:chMax val="1"/>
          <dgm:bulletEnabled/>
        </dgm:presLayoutVars>
      </dgm:prSet>
      <dgm:spPr/>
    </dgm:pt>
    <dgm:pt modelId="{09C9B7D2-4974-5949-AADD-DBD4EAC911FB}" type="pres">
      <dgm:prSet presAssocID="{50600E6C-8195-4E60-AD52-21F795E8EAF3}" presName="descendantText" presStyleLbl="alignAccFollowNode1" presStyleIdx="1" presStyleCnt="7">
        <dgm:presLayoutVars>
          <dgm:bulletEnabled/>
        </dgm:presLayoutVars>
      </dgm:prSet>
      <dgm:spPr/>
    </dgm:pt>
    <dgm:pt modelId="{0832F09D-E621-1643-8AC2-6A4E595C211F}" type="pres">
      <dgm:prSet presAssocID="{CFCCA6D1-2C40-4F33-A0CC-9B435BD092CA}" presName="sp" presStyleCnt="0"/>
      <dgm:spPr/>
    </dgm:pt>
    <dgm:pt modelId="{1FB567F7-D63B-5F47-A924-7DBAABDE38EE}" type="pres">
      <dgm:prSet presAssocID="{8F93623A-5D7F-4F11-A06B-18A2B2800A58}" presName="linNode" presStyleCnt="0"/>
      <dgm:spPr/>
    </dgm:pt>
    <dgm:pt modelId="{E4DC5E48-988F-0344-B3ED-DE9A9921C747}" type="pres">
      <dgm:prSet presAssocID="{8F93623A-5D7F-4F11-A06B-18A2B2800A58}" presName="parentText" presStyleLbl="alignNode1" presStyleIdx="2" presStyleCnt="7">
        <dgm:presLayoutVars>
          <dgm:chMax val="1"/>
          <dgm:bulletEnabled/>
        </dgm:presLayoutVars>
      </dgm:prSet>
      <dgm:spPr/>
    </dgm:pt>
    <dgm:pt modelId="{D0132FF7-F5CC-2342-9E44-472ADFC3F774}" type="pres">
      <dgm:prSet presAssocID="{8F93623A-5D7F-4F11-A06B-18A2B2800A58}" presName="descendantText" presStyleLbl="alignAccFollowNode1" presStyleIdx="2" presStyleCnt="7">
        <dgm:presLayoutVars>
          <dgm:bulletEnabled/>
        </dgm:presLayoutVars>
      </dgm:prSet>
      <dgm:spPr/>
    </dgm:pt>
    <dgm:pt modelId="{8C2EBC8A-0F77-C94D-83D7-66F3129221CA}" type="pres">
      <dgm:prSet presAssocID="{123235F7-EDA9-48E7-84E9-735926536174}" presName="sp" presStyleCnt="0"/>
      <dgm:spPr/>
    </dgm:pt>
    <dgm:pt modelId="{6B841A2C-9DE1-CD43-81A5-02526E5C4766}" type="pres">
      <dgm:prSet presAssocID="{F3F8B9B8-B1DC-4B5C-A0B4-AE18E45A2E82}" presName="linNode" presStyleCnt="0"/>
      <dgm:spPr/>
    </dgm:pt>
    <dgm:pt modelId="{092774B4-88DB-AE4C-8FAF-0B4DF40DC14B}" type="pres">
      <dgm:prSet presAssocID="{F3F8B9B8-B1DC-4B5C-A0B4-AE18E45A2E82}" presName="parentText" presStyleLbl="alignNode1" presStyleIdx="3" presStyleCnt="7">
        <dgm:presLayoutVars>
          <dgm:chMax val="1"/>
          <dgm:bulletEnabled/>
        </dgm:presLayoutVars>
      </dgm:prSet>
      <dgm:spPr/>
    </dgm:pt>
    <dgm:pt modelId="{0EF271CE-1FA3-3845-B00C-A92D564BBD7D}" type="pres">
      <dgm:prSet presAssocID="{F3F8B9B8-B1DC-4B5C-A0B4-AE18E45A2E82}" presName="descendantText" presStyleLbl="alignAccFollowNode1" presStyleIdx="3" presStyleCnt="7">
        <dgm:presLayoutVars>
          <dgm:bulletEnabled/>
        </dgm:presLayoutVars>
      </dgm:prSet>
      <dgm:spPr/>
    </dgm:pt>
    <dgm:pt modelId="{EABD0E8D-1946-914F-B15A-7B25ED0B8918}" type="pres">
      <dgm:prSet presAssocID="{F403B8F4-C5A0-4641-B128-FD2BBAA534C6}" presName="sp" presStyleCnt="0"/>
      <dgm:spPr/>
    </dgm:pt>
    <dgm:pt modelId="{164A81B7-9299-3A45-A1F3-C69936725A87}" type="pres">
      <dgm:prSet presAssocID="{561367DF-509B-404E-A037-083B24CCAA84}" presName="linNode" presStyleCnt="0"/>
      <dgm:spPr/>
    </dgm:pt>
    <dgm:pt modelId="{6E25A7F8-BA44-9046-8422-802811E2DA76}" type="pres">
      <dgm:prSet presAssocID="{561367DF-509B-404E-A037-083B24CCAA84}" presName="parentText" presStyleLbl="alignNode1" presStyleIdx="4" presStyleCnt="7">
        <dgm:presLayoutVars>
          <dgm:chMax val="1"/>
          <dgm:bulletEnabled/>
        </dgm:presLayoutVars>
      </dgm:prSet>
      <dgm:spPr/>
    </dgm:pt>
    <dgm:pt modelId="{7EB1B221-1B3B-C74E-95CD-42CEEC6BC08D}" type="pres">
      <dgm:prSet presAssocID="{561367DF-509B-404E-A037-083B24CCAA84}" presName="descendantText" presStyleLbl="alignAccFollowNode1" presStyleIdx="4" presStyleCnt="7">
        <dgm:presLayoutVars>
          <dgm:bulletEnabled/>
        </dgm:presLayoutVars>
      </dgm:prSet>
      <dgm:spPr/>
    </dgm:pt>
    <dgm:pt modelId="{2A2EB2BD-CA8A-C640-B4A3-A988C84CA0C0}" type="pres">
      <dgm:prSet presAssocID="{A087F997-13B3-469B-B7DF-6ABF361BF023}" presName="sp" presStyleCnt="0"/>
      <dgm:spPr/>
    </dgm:pt>
    <dgm:pt modelId="{A48DE3A6-7E82-6A4B-9EFC-F24D15F0BA5E}" type="pres">
      <dgm:prSet presAssocID="{DACD4ACC-A96E-433C-9107-89A2A49608EF}" presName="linNode" presStyleCnt="0"/>
      <dgm:spPr/>
    </dgm:pt>
    <dgm:pt modelId="{72BCC147-742A-8F41-B5EB-2B21E59395FB}" type="pres">
      <dgm:prSet presAssocID="{DACD4ACC-A96E-433C-9107-89A2A49608EF}" presName="parentText" presStyleLbl="alignNode1" presStyleIdx="5" presStyleCnt="7">
        <dgm:presLayoutVars>
          <dgm:chMax val="1"/>
          <dgm:bulletEnabled/>
        </dgm:presLayoutVars>
      </dgm:prSet>
      <dgm:spPr/>
    </dgm:pt>
    <dgm:pt modelId="{90F6EF9E-4768-C247-B88A-94DD873956CC}" type="pres">
      <dgm:prSet presAssocID="{DACD4ACC-A96E-433C-9107-89A2A49608EF}" presName="descendantText" presStyleLbl="alignAccFollowNode1" presStyleIdx="5" presStyleCnt="7">
        <dgm:presLayoutVars>
          <dgm:bulletEnabled/>
        </dgm:presLayoutVars>
      </dgm:prSet>
      <dgm:spPr/>
    </dgm:pt>
    <dgm:pt modelId="{ABE65220-1CDC-F241-8E19-A145BED356C5}" type="pres">
      <dgm:prSet presAssocID="{D8009D0C-2B68-4FEB-B495-90B0F71641B8}" presName="sp" presStyleCnt="0"/>
      <dgm:spPr/>
    </dgm:pt>
    <dgm:pt modelId="{8C03953D-D942-0241-8900-DCD3BD140BFA}" type="pres">
      <dgm:prSet presAssocID="{932F7B97-5C83-4D34-B55F-02334C44B901}" presName="linNode" presStyleCnt="0"/>
      <dgm:spPr/>
    </dgm:pt>
    <dgm:pt modelId="{D8B2A5F3-14CE-F943-87DB-64EE8BDD41D8}" type="pres">
      <dgm:prSet presAssocID="{932F7B97-5C83-4D34-B55F-02334C44B901}" presName="parentText" presStyleLbl="alignNode1" presStyleIdx="6" presStyleCnt="7">
        <dgm:presLayoutVars>
          <dgm:chMax val="1"/>
          <dgm:bulletEnabled/>
        </dgm:presLayoutVars>
      </dgm:prSet>
      <dgm:spPr/>
    </dgm:pt>
    <dgm:pt modelId="{4FE7FDC9-53DA-B14D-932B-B470A51DDD07}" type="pres">
      <dgm:prSet presAssocID="{932F7B97-5C83-4D34-B55F-02334C44B901}" presName="descendantText" presStyleLbl="alignAccFollowNode1" presStyleIdx="6" presStyleCnt="7">
        <dgm:presLayoutVars>
          <dgm:bulletEnabled/>
        </dgm:presLayoutVars>
      </dgm:prSet>
      <dgm:spPr/>
    </dgm:pt>
  </dgm:ptLst>
  <dgm:cxnLst>
    <dgm:cxn modelId="{EE071A26-2EF5-D94E-8E1B-6E5A2C562346}" type="presOf" srcId="{B45AAB37-165E-490B-8CB6-427C98231F72}" destId="{09C9B7D2-4974-5949-AADD-DBD4EAC911FB}" srcOrd="0" destOrd="0" presId="urn:microsoft.com/office/officeart/2016/7/layout/VerticalSolidActionList"/>
    <dgm:cxn modelId="{2F83D726-863A-48BC-95F1-603D7142CA0C}" srcId="{5994809F-3BF8-4A5A-8BCB-829188817033}" destId="{DACD4ACC-A96E-433C-9107-89A2A49608EF}" srcOrd="5" destOrd="0" parTransId="{DE9266FC-6776-41C2-85C5-D72AD77CB180}" sibTransId="{D8009D0C-2B68-4FEB-B495-90B0F71641B8}"/>
    <dgm:cxn modelId="{50941435-67FC-2844-BAC7-5CD93855B1B5}" type="presOf" srcId="{4611CF46-7760-45D9-94A6-16CD1400C825}" destId="{0EF271CE-1FA3-3845-B00C-A92D564BBD7D}" srcOrd="0" destOrd="0" presId="urn:microsoft.com/office/officeart/2016/7/layout/VerticalSolidActionList"/>
    <dgm:cxn modelId="{03B97637-62D4-5648-A37E-0F5AF3BDDB8F}" type="presOf" srcId="{6950DA91-D29C-413B-9CCE-67DA09474C09}" destId="{7114D5EC-FE4C-574A-B7D2-CD29141D84E9}" srcOrd="0" destOrd="0" presId="urn:microsoft.com/office/officeart/2016/7/layout/VerticalSolidActionList"/>
    <dgm:cxn modelId="{CC9FE93E-8E9D-48DF-8481-1B94A3BEDD59}" srcId="{8F93623A-5D7F-4F11-A06B-18A2B2800A58}" destId="{A2D43F1F-6DA8-4EAB-BDD3-4D3CF65B8F62}" srcOrd="0" destOrd="0" parTransId="{7CFD6988-A79F-4233-8189-291E00841114}" sibTransId="{D09F8928-AFEC-49CF-8F26-9C4391F5BA6F}"/>
    <dgm:cxn modelId="{2895AF3F-DDB9-914B-8BC4-55B65B04F6C1}" type="presOf" srcId="{932F7B97-5C83-4D34-B55F-02334C44B901}" destId="{D8B2A5F3-14CE-F943-87DB-64EE8BDD41D8}" srcOrd="0" destOrd="0" presId="urn:microsoft.com/office/officeart/2016/7/layout/VerticalSolidActionList"/>
    <dgm:cxn modelId="{6A8A3141-0005-4700-9866-D4078897B60D}" srcId="{50600E6C-8195-4E60-AD52-21F795E8EAF3}" destId="{B45AAB37-165E-490B-8CB6-427C98231F72}" srcOrd="0" destOrd="0" parTransId="{5C1EC258-F892-478D-8D51-8590C5E74250}" sibTransId="{CC46D320-B3A4-458B-9FEB-D99C2216C750}"/>
    <dgm:cxn modelId="{11ABEA47-4AD4-F148-8846-0233331468D6}" type="presOf" srcId="{F3F8B9B8-B1DC-4B5C-A0B4-AE18E45A2E82}" destId="{092774B4-88DB-AE4C-8FAF-0B4DF40DC14B}" srcOrd="0" destOrd="0" presId="urn:microsoft.com/office/officeart/2016/7/layout/VerticalSolidActionList"/>
    <dgm:cxn modelId="{7B5EC161-3960-486D-81DE-4A0780518B21}" srcId="{5994809F-3BF8-4A5A-8BCB-829188817033}" destId="{F3F8B9B8-B1DC-4B5C-A0B4-AE18E45A2E82}" srcOrd="3" destOrd="0" parTransId="{A64014B1-62E2-4AF2-B005-11BCBAD974F3}" sibTransId="{F403B8F4-C5A0-4641-B128-FD2BBAA534C6}"/>
    <dgm:cxn modelId="{D245E761-049E-408A-8560-A20A0A551513}" srcId="{932F7B97-5C83-4D34-B55F-02334C44B901}" destId="{35FF5643-A379-43B6-98CD-C59DD0E86C6F}" srcOrd="0" destOrd="0" parTransId="{06F71EBF-ECF9-444E-BAEB-2C0586F53E81}" sibTransId="{D8689EFB-CADE-4B60-88C5-C243165383DA}"/>
    <dgm:cxn modelId="{6A13DC64-E842-1649-8656-ADD869877D66}" type="presOf" srcId="{561367DF-509B-404E-A037-083B24CCAA84}" destId="{6E25A7F8-BA44-9046-8422-802811E2DA76}" srcOrd="0" destOrd="0" presId="urn:microsoft.com/office/officeart/2016/7/layout/VerticalSolidActionList"/>
    <dgm:cxn modelId="{608CE36B-4F14-C241-8B37-5AD645913495}" type="presOf" srcId="{6CB0EB57-3836-4A02-8E79-010FCED03A6E}" destId="{0F05D1AE-B8F0-5C42-9BF3-25B2E9B86E17}" srcOrd="0" destOrd="0" presId="urn:microsoft.com/office/officeart/2016/7/layout/VerticalSolidActionList"/>
    <dgm:cxn modelId="{EF4D7879-364C-470F-A034-611E979B119C}" srcId="{5994809F-3BF8-4A5A-8BCB-829188817033}" destId="{561367DF-509B-404E-A037-083B24CCAA84}" srcOrd="4" destOrd="0" parTransId="{F83F67DA-364B-459D-B6B9-A4E0B295B563}" sibTransId="{A087F997-13B3-469B-B7DF-6ABF361BF023}"/>
    <dgm:cxn modelId="{4443868A-C916-4C68-BDAF-21FEDC5768CE}" srcId="{DACD4ACC-A96E-433C-9107-89A2A49608EF}" destId="{C0F664D1-6C7F-4866-BAE6-11BDE9F0234E}" srcOrd="0" destOrd="0" parTransId="{2951422D-07E9-4B17-903D-EB2528D0310E}" sibTransId="{DF4F5FEC-589D-4B77-A703-A051C92F9A5A}"/>
    <dgm:cxn modelId="{874B0C92-ACCF-49EB-A211-14EAB65CA4F4}" srcId="{F3F8B9B8-B1DC-4B5C-A0B4-AE18E45A2E82}" destId="{4611CF46-7760-45D9-94A6-16CD1400C825}" srcOrd="0" destOrd="0" parTransId="{E9C15EB1-CCF5-4F77-B28E-A636E13B07A4}" sibTransId="{E2EEDA1A-6460-4747-AD67-806A33325F6A}"/>
    <dgm:cxn modelId="{E70A4B95-C15D-664F-AEC4-8F3B3FDB3ADF}" type="presOf" srcId="{DACD4ACC-A96E-433C-9107-89A2A49608EF}" destId="{72BCC147-742A-8F41-B5EB-2B21E59395FB}" srcOrd="0" destOrd="0" presId="urn:microsoft.com/office/officeart/2016/7/layout/VerticalSolidActionList"/>
    <dgm:cxn modelId="{A6FED49D-1023-4796-97CB-72C1B0688F2B}" srcId="{5994809F-3BF8-4A5A-8BCB-829188817033}" destId="{6CB0EB57-3836-4A02-8E79-010FCED03A6E}" srcOrd="0" destOrd="0" parTransId="{0DD1B827-206C-4B48-95DA-7B8179C0A435}" sibTransId="{11A634FB-EFBE-4709-9E78-1C4B8B46B240}"/>
    <dgm:cxn modelId="{5B98C6A5-1AEE-0E45-A014-B7DF7644B56C}" type="presOf" srcId="{50600E6C-8195-4E60-AD52-21F795E8EAF3}" destId="{EB81A2E8-29B3-7A43-A18C-9FD702F0EF20}" srcOrd="0" destOrd="0" presId="urn:microsoft.com/office/officeart/2016/7/layout/VerticalSolidActionList"/>
    <dgm:cxn modelId="{50841CA6-74A9-4E13-9280-2E5A31CAC90E}" srcId="{5994809F-3BF8-4A5A-8BCB-829188817033}" destId="{50600E6C-8195-4E60-AD52-21F795E8EAF3}" srcOrd="1" destOrd="0" parTransId="{BA6D2470-27D3-42D4-A561-8F2D87D8FC9A}" sibTransId="{CFCCA6D1-2C40-4F33-A0CC-9B435BD092CA}"/>
    <dgm:cxn modelId="{868785A7-616C-4F2E-98F7-8407B49C3C90}" srcId="{6CB0EB57-3836-4A02-8E79-010FCED03A6E}" destId="{6950DA91-D29C-413B-9CCE-67DA09474C09}" srcOrd="0" destOrd="0" parTransId="{845898A8-2320-4E37-9EBB-F4F910BBCC61}" sibTransId="{1033A160-56D6-472D-BE6B-9A23DE7858DB}"/>
    <dgm:cxn modelId="{AC011FAC-AE29-2740-8244-D2D6D0ACAAC7}" type="presOf" srcId="{C0F664D1-6C7F-4866-BAE6-11BDE9F0234E}" destId="{90F6EF9E-4768-C247-B88A-94DD873956CC}" srcOrd="0" destOrd="0" presId="urn:microsoft.com/office/officeart/2016/7/layout/VerticalSolidActionList"/>
    <dgm:cxn modelId="{8A8AE8AC-5E25-4644-9453-7BED47E913F9}" srcId="{5994809F-3BF8-4A5A-8BCB-829188817033}" destId="{932F7B97-5C83-4D34-B55F-02334C44B901}" srcOrd="6" destOrd="0" parTransId="{3A8FDFC1-E783-4EF7-9049-A33C640D9E0D}" sibTransId="{287579AE-72BD-473A-8190-51B96E12E059}"/>
    <dgm:cxn modelId="{2DD4C3BD-8833-FF4F-89B8-A30F1953D083}" type="presOf" srcId="{8F93623A-5D7F-4F11-A06B-18A2B2800A58}" destId="{E4DC5E48-988F-0344-B3ED-DE9A9921C747}" srcOrd="0" destOrd="0" presId="urn:microsoft.com/office/officeart/2016/7/layout/VerticalSolidActionList"/>
    <dgm:cxn modelId="{B0BCBDCA-CC69-2A44-AA7D-B376E25846D6}" type="presOf" srcId="{A2D43F1F-6DA8-4EAB-BDD3-4D3CF65B8F62}" destId="{D0132FF7-F5CC-2342-9E44-472ADFC3F774}" srcOrd="0" destOrd="0" presId="urn:microsoft.com/office/officeart/2016/7/layout/VerticalSolidActionList"/>
    <dgm:cxn modelId="{052CA5CD-0943-6B4B-9F57-32A7A3799A34}" type="presOf" srcId="{35FF5643-A379-43B6-98CD-C59DD0E86C6F}" destId="{4FE7FDC9-53DA-B14D-932B-B470A51DDD07}" srcOrd="0" destOrd="0" presId="urn:microsoft.com/office/officeart/2016/7/layout/VerticalSolidActionList"/>
    <dgm:cxn modelId="{13B52BD1-8E89-4240-BFAB-433AADA04566}" type="presOf" srcId="{A9BF8372-23B1-4847-B809-70F432C9040C}" destId="{7EB1B221-1B3B-C74E-95CD-42CEEC6BC08D}" srcOrd="0" destOrd="0" presId="urn:microsoft.com/office/officeart/2016/7/layout/VerticalSolidActionList"/>
    <dgm:cxn modelId="{A24ED5DE-DD14-4B3E-84CA-E05B8722AA7A}" srcId="{561367DF-509B-404E-A037-083B24CCAA84}" destId="{A9BF8372-23B1-4847-B809-70F432C9040C}" srcOrd="0" destOrd="0" parTransId="{CB0B4EF9-BD90-47F6-B017-0B0924760DB7}" sibTransId="{36D942D2-F75B-4C32-9FB1-ABE12D6A04C4}"/>
    <dgm:cxn modelId="{0435CAFB-93A1-4E99-AF49-0B71D022AB2C}" srcId="{5994809F-3BF8-4A5A-8BCB-829188817033}" destId="{8F93623A-5D7F-4F11-A06B-18A2B2800A58}" srcOrd="2" destOrd="0" parTransId="{526CFFD4-7A59-4C71-A03C-177F2E6BBD6C}" sibTransId="{123235F7-EDA9-48E7-84E9-735926536174}"/>
    <dgm:cxn modelId="{9CBA2FFC-F79C-6A43-ABD2-FF72A33DC67D}" type="presOf" srcId="{5994809F-3BF8-4A5A-8BCB-829188817033}" destId="{43A54428-DEDE-CC46-89F9-BFA1A924494C}" srcOrd="0" destOrd="0" presId="urn:microsoft.com/office/officeart/2016/7/layout/VerticalSolidActionList"/>
    <dgm:cxn modelId="{2BED81DC-5DAF-5C43-BE32-398A22B4E760}" type="presParOf" srcId="{43A54428-DEDE-CC46-89F9-BFA1A924494C}" destId="{5A8E0808-708D-EE43-95B3-39F933C05CF3}" srcOrd="0" destOrd="0" presId="urn:microsoft.com/office/officeart/2016/7/layout/VerticalSolidActionList"/>
    <dgm:cxn modelId="{12E20B61-3830-9B43-B50D-1451A0A5791E}" type="presParOf" srcId="{5A8E0808-708D-EE43-95B3-39F933C05CF3}" destId="{0F05D1AE-B8F0-5C42-9BF3-25B2E9B86E17}" srcOrd="0" destOrd="0" presId="urn:microsoft.com/office/officeart/2016/7/layout/VerticalSolidActionList"/>
    <dgm:cxn modelId="{53E46D23-D098-F54D-8B3C-45A33363C46E}" type="presParOf" srcId="{5A8E0808-708D-EE43-95B3-39F933C05CF3}" destId="{7114D5EC-FE4C-574A-B7D2-CD29141D84E9}" srcOrd="1" destOrd="0" presId="urn:microsoft.com/office/officeart/2016/7/layout/VerticalSolidActionList"/>
    <dgm:cxn modelId="{77C047C1-2EE0-6541-ABFA-7FE45D7053E7}" type="presParOf" srcId="{43A54428-DEDE-CC46-89F9-BFA1A924494C}" destId="{89EBF1B2-3432-B44B-9B9B-78FEBAD8089F}" srcOrd="1" destOrd="0" presId="urn:microsoft.com/office/officeart/2016/7/layout/VerticalSolidActionList"/>
    <dgm:cxn modelId="{36E75193-1866-084D-8A35-981DD8B98720}" type="presParOf" srcId="{43A54428-DEDE-CC46-89F9-BFA1A924494C}" destId="{5FAB6DD8-7A15-A64B-AEBF-9A43D8CE1BC7}" srcOrd="2" destOrd="0" presId="urn:microsoft.com/office/officeart/2016/7/layout/VerticalSolidActionList"/>
    <dgm:cxn modelId="{B99ABB60-75AE-D448-8786-77E106354DD1}" type="presParOf" srcId="{5FAB6DD8-7A15-A64B-AEBF-9A43D8CE1BC7}" destId="{EB81A2E8-29B3-7A43-A18C-9FD702F0EF20}" srcOrd="0" destOrd="0" presId="urn:microsoft.com/office/officeart/2016/7/layout/VerticalSolidActionList"/>
    <dgm:cxn modelId="{C1A8A0DD-EF2D-E947-B57E-B97E3082EFAE}" type="presParOf" srcId="{5FAB6DD8-7A15-A64B-AEBF-9A43D8CE1BC7}" destId="{09C9B7D2-4974-5949-AADD-DBD4EAC911FB}" srcOrd="1" destOrd="0" presId="urn:microsoft.com/office/officeart/2016/7/layout/VerticalSolidActionList"/>
    <dgm:cxn modelId="{A6616B7E-6AB8-A840-89AF-A7772E0B6ABA}" type="presParOf" srcId="{43A54428-DEDE-CC46-89F9-BFA1A924494C}" destId="{0832F09D-E621-1643-8AC2-6A4E595C211F}" srcOrd="3" destOrd="0" presId="urn:microsoft.com/office/officeart/2016/7/layout/VerticalSolidActionList"/>
    <dgm:cxn modelId="{EC55152C-EB9C-B24E-B244-57A6DC801F31}" type="presParOf" srcId="{43A54428-DEDE-CC46-89F9-BFA1A924494C}" destId="{1FB567F7-D63B-5F47-A924-7DBAABDE38EE}" srcOrd="4" destOrd="0" presId="urn:microsoft.com/office/officeart/2016/7/layout/VerticalSolidActionList"/>
    <dgm:cxn modelId="{325EF2EF-9767-E94B-881C-EF01EC582198}" type="presParOf" srcId="{1FB567F7-D63B-5F47-A924-7DBAABDE38EE}" destId="{E4DC5E48-988F-0344-B3ED-DE9A9921C747}" srcOrd="0" destOrd="0" presId="urn:microsoft.com/office/officeart/2016/7/layout/VerticalSolidActionList"/>
    <dgm:cxn modelId="{B7FAA4D6-3331-584F-94ED-625588AAB596}" type="presParOf" srcId="{1FB567F7-D63B-5F47-A924-7DBAABDE38EE}" destId="{D0132FF7-F5CC-2342-9E44-472ADFC3F774}" srcOrd="1" destOrd="0" presId="urn:microsoft.com/office/officeart/2016/7/layout/VerticalSolidActionList"/>
    <dgm:cxn modelId="{49EE9D13-9E5A-A448-BE73-E668A6F7C26B}" type="presParOf" srcId="{43A54428-DEDE-CC46-89F9-BFA1A924494C}" destId="{8C2EBC8A-0F77-C94D-83D7-66F3129221CA}" srcOrd="5" destOrd="0" presId="urn:microsoft.com/office/officeart/2016/7/layout/VerticalSolidActionList"/>
    <dgm:cxn modelId="{A95C3376-C6CF-F842-B0F5-68ABFBEC960D}" type="presParOf" srcId="{43A54428-DEDE-CC46-89F9-BFA1A924494C}" destId="{6B841A2C-9DE1-CD43-81A5-02526E5C4766}" srcOrd="6" destOrd="0" presId="urn:microsoft.com/office/officeart/2016/7/layout/VerticalSolidActionList"/>
    <dgm:cxn modelId="{C116C578-87E7-3B45-933C-E5F1CB6F1875}" type="presParOf" srcId="{6B841A2C-9DE1-CD43-81A5-02526E5C4766}" destId="{092774B4-88DB-AE4C-8FAF-0B4DF40DC14B}" srcOrd="0" destOrd="0" presId="urn:microsoft.com/office/officeart/2016/7/layout/VerticalSolidActionList"/>
    <dgm:cxn modelId="{B67B387E-F8AE-4F49-9FCB-CC03C8210978}" type="presParOf" srcId="{6B841A2C-9DE1-CD43-81A5-02526E5C4766}" destId="{0EF271CE-1FA3-3845-B00C-A92D564BBD7D}" srcOrd="1" destOrd="0" presId="urn:microsoft.com/office/officeart/2016/7/layout/VerticalSolidActionList"/>
    <dgm:cxn modelId="{6782BBD5-0ADA-BD44-8F5A-4AE135DE0F8C}" type="presParOf" srcId="{43A54428-DEDE-CC46-89F9-BFA1A924494C}" destId="{EABD0E8D-1946-914F-B15A-7B25ED0B8918}" srcOrd="7" destOrd="0" presId="urn:microsoft.com/office/officeart/2016/7/layout/VerticalSolidActionList"/>
    <dgm:cxn modelId="{D949FDAE-F7AA-9543-AE25-6984C03D6749}" type="presParOf" srcId="{43A54428-DEDE-CC46-89F9-BFA1A924494C}" destId="{164A81B7-9299-3A45-A1F3-C69936725A87}" srcOrd="8" destOrd="0" presId="urn:microsoft.com/office/officeart/2016/7/layout/VerticalSolidActionList"/>
    <dgm:cxn modelId="{73097350-86DE-C944-8C10-F85A3F0D355B}" type="presParOf" srcId="{164A81B7-9299-3A45-A1F3-C69936725A87}" destId="{6E25A7F8-BA44-9046-8422-802811E2DA76}" srcOrd="0" destOrd="0" presId="urn:microsoft.com/office/officeart/2016/7/layout/VerticalSolidActionList"/>
    <dgm:cxn modelId="{F334E0F2-7826-7541-9919-77D4F3062FB4}" type="presParOf" srcId="{164A81B7-9299-3A45-A1F3-C69936725A87}" destId="{7EB1B221-1B3B-C74E-95CD-42CEEC6BC08D}" srcOrd="1" destOrd="0" presId="urn:microsoft.com/office/officeart/2016/7/layout/VerticalSolidActionList"/>
    <dgm:cxn modelId="{9F6776F5-0CA0-8245-B93C-255122ACDFA3}" type="presParOf" srcId="{43A54428-DEDE-CC46-89F9-BFA1A924494C}" destId="{2A2EB2BD-CA8A-C640-B4A3-A988C84CA0C0}" srcOrd="9" destOrd="0" presId="urn:microsoft.com/office/officeart/2016/7/layout/VerticalSolidActionList"/>
    <dgm:cxn modelId="{6C5E1F00-6930-FE44-B383-E2A82F29D9FA}" type="presParOf" srcId="{43A54428-DEDE-CC46-89F9-BFA1A924494C}" destId="{A48DE3A6-7E82-6A4B-9EFC-F24D15F0BA5E}" srcOrd="10" destOrd="0" presId="urn:microsoft.com/office/officeart/2016/7/layout/VerticalSolidActionList"/>
    <dgm:cxn modelId="{3F85A42D-101B-A54D-BDCF-92E2B0AA4155}" type="presParOf" srcId="{A48DE3A6-7E82-6A4B-9EFC-F24D15F0BA5E}" destId="{72BCC147-742A-8F41-B5EB-2B21E59395FB}" srcOrd="0" destOrd="0" presId="urn:microsoft.com/office/officeart/2016/7/layout/VerticalSolidActionList"/>
    <dgm:cxn modelId="{B7294DC9-CAFC-0747-BECC-6A6F1930538E}" type="presParOf" srcId="{A48DE3A6-7E82-6A4B-9EFC-F24D15F0BA5E}" destId="{90F6EF9E-4768-C247-B88A-94DD873956CC}" srcOrd="1" destOrd="0" presId="urn:microsoft.com/office/officeart/2016/7/layout/VerticalSolidActionList"/>
    <dgm:cxn modelId="{440FC2CE-D93F-E441-B820-897FFFF20FAB}" type="presParOf" srcId="{43A54428-DEDE-CC46-89F9-BFA1A924494C}" destId="{ABE65220-1CDC-F241-8E19-A145BED356C5}" srcOrd="11" destOrd="0" presId="urn:microsoft.com/office/officeart/2016/7/layout/VerticalSolidActionList"/>
    <dgm:cxn modelId="{3863C9A9-E3A5-234A-9724-17964008AE50}" type="presParOf" srcId="{43A54428-DEDE-CC46-89F9-BFA1A924494C}" destId="{8C03953D-D942-0241-8900-DCD3BD140BFA}" srcOrd="12" destOrd="0" presId="urn:microsoft.com/office/officeart/2016/7/layout/VerticalSolidActionList"/>
    <dgm:cxn modelId="{88B8AC0A-9BC5-6C4C-A0BE-3452A7921F45}" type="presParOf" srcId="{8C03953D-D942-0241-8900-DCD3BD140BFA}" destId="{D8B2A5F3-14CE-F943-87DB-64EE8BDD41D8}" srcOrd="0" destOrd="0" presId="urn:microsoft.com/office/officeart/2016/7/layout/VerticalSolidActionList"/>
    <dgm:cxn modelId="{3D7EA6EE-B409-A040-8A0F-D333B21B69D2}" type="presParOf" srcId="{8C03953D-D942-0241-8900-DCD3BD140BFA}" destId="{4FE7FDC9-53DA-B14D-932B-B470A51DDD0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4F642-1A84-4402-AC37-17ECB2162CD8}">
      <dsp:nvSpPr>
        <dsp:cNvPr id="0" name=""/>
        <dsp:cNvSpPr/>
      </dsp:nvSpPr>
      <dsp:spPr>
        <a:xfrm>
          <a:off x="0" y="446"/>
          <a:ext cx="6145619" cy="1044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CB57D0-BF73-4F28-9F01-68219191366B}">
      <dsp:nvSpPr>
        <dsp:cNvPr id="0" name=""/>
        <dsp:cNvSpPr/>
      </dsp:nvSpPr>
      <dsp:spPr>
        <a:xfrm>
          <a:off x="316043" y="235520"/>
          <a:ext cx="574625" cy="574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5A7E2-D887-4281-A742-5A3CFA4631F7}">
      <dsp:nvSpPr>
        <dsp:cNvPr id="0" name=""/>
        <dsp:cNvSpPr/>
      </dsp:nvSpPr>
      <dsp:spPr>
        <a:xfrm>
          <a:off x="1206713" y="60938"/>
          <a:ext cx="4938905" cy="104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72" tIns="110572" rIns="110572" bIns="1105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On-Call Rotations ensures a rapid incident response.</a:t>
          </a:r>
        </a:p>
      </dsp:txBody>
      <dsp:txXfrm>
        <a:off x="1206713" y="60938"/>
        <a:ext cx="4938905" cy="1044773"/>
      </dsp:txXfrm>
    </dsp:sp>
    <dsp:sp modelId="{A50AF36C-1F11-406A-B97A-0C4D76AEE3FB}">
      <dsp:nvSpPr>
        <dsp:cNvPr id="0" name=""/>
        <dsp:cNvSpPr/>
      </dsp:nvSpPr>
      <dsp:spPr>
        <a:xfrm>
          <a:off x="0" y="1306413"/>
          <a:ext cx="6145619" cy="1044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0FDB4-F720-4890-8817-E1E0111F8E42}">
      <dsp:nvSpPr>
        <dsp:cNvPr id="0" name=""/>
        <dsp:cNvSpPr/>
      </dsp:nvSpPr>
      <dsp:spPr>
        <a:xfrm>
          <a:off x="316043" y="1541487"/>
          <a:ext cx="574625" cy="574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F07ED-DE2E-4951-B69A-EBB3902179DB}">
      <dsp:nvSpPr>
        <dsp:cNvPr id="0" name=""/>
        <dsp:cNvSpPr/>
      </dsp:nvSpPr>
      <dsp:spPr>
        <a:xfrm>
          <a:off x="1206713" y="1306413"/>
          <a:ext cx="4938905" cy="104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72" tIns="110572" rIns="110572" bIns="1105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helps maintain system reliability.</a:t>
          </a:r>
        </a:p>
      </dsp:txBody>
      <dsp:txXfrm>
        <a:off x="1206713" y="1306413"/>
        <a:ext cx="4938905" cy="1044773"/>
      </dsp:txXfrm>
    </dsp:sp>
    <dsp:sp modelId="{56092179-50AC-4E53-8F27-212FD028BE3E}">
      <dsp:nvSpPr>
        <dsp:cNvPr id="0" name=""/>
        <dsp:cNvSpPr/>
      </dsp:nvSpPr>
      <dsp:spPr>
        <a:xfrm>
          <a:off x="0" y="2612380"/>
          <a:ext cx="6145619" cy="1044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B2B10-DF8A-40BC-A42A-D3E5651FD2C7}">
      <dsp:nvSpPr>
        <dsp:cNvPr id="0" name=""/>
        <dsp:cNvSpPr/>
      </dsp:nvSpPr>
      <dsp:spPr>
        <a:xfrm>
          <a:off x="316043" y="2847454"/>
          <a:ext cx="574625" cy="574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32679-7394-43AC-B944-19EA23B3CBED}">
      <dsp:nvSpPr>
        <dsp:cNvPr id="0" name=""/>
        <dsp:cNvSpPr/>
      </dsp:nvSpPr>
      <dsp:spPr>
        <a:xfrm>
          <a:off x="1206713" y="2612380"/>
          <a:ext cx="4938905" cy="1044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72" tIns="110572" rIns="110572" bIns="11057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distributes operational responsibilities.</a:t>
          </a:r>
        </a:p>
      </dsp:txBody>
      <dsp:txXfrm>
        <a:off x="1206713" y="2612380"/>
        <a:ext cx="4938905" cy="1044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6D7C7-9DD4-CE4E-A6BE-265C878999EB}">
      <dsp:nvSpPr>
        <dsp:cNvPr id="0" name=""/>
        <dsp:cNvSpPr/>
      </dsp:nvSpPr>
      <dsp:spPr>
        <a:xfrm>
          <a:off x="0" y="16621"/>
          <a:ext cx="5169059" cy="1902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When using On-Call scheduling software  it reduces manual errors.</a:t>
          </a:r>
        </a:p>
      </dsp:txBody>
      <dsp:txXfrm>
        <a:off x="92863" y="109484"/>
        <a:ext cx="4983333" cy="1716584"/>
      </dsp:txXfrm>
    </dsp:sp>
    <dsp:sp modelId="{A9006FAF-20AA-F148-B617-226F47BB7445}">
      <dsp:nvSpPr>
        <dsp:cNvPr id="0" name=""/>
        <dsp:cNvSpPr/>
      </dsp:nvSpPr>
      <dsp:spPr>
        <a:xfrm>
          <a:off x="0" y="1996692"/>
          <a:ext cx="5169059" cy="1902310"/>
        </a:xfrm>
        <a:prstGeom prst="roundRect">
          <a:avLst/>
        </a:prstGeom>
        <a:solidFill>
          <a:schemeClr val="accent2">
            <a:hueOff val="-3715331"/>
            <a:satOff val="-3464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It helps simplify schedule management and allows for easy adjustments and overrides if needed.</a:t>
          </a:r>
        </a:p>
      </dsp:txBody>
      <dsp:txXfrm>
        <a:off x="92863" y="2089555"/>
        <a:ext cx="4983333" cy="17165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EABC8-D20A-3B4D-BA0F-71E477FD0F61}">
      <dsp:nvSpPr>
        <dsp:cNvPr id="0" name=""/>
        <dsp:cNvSpPr/>
      </dsp:nvSpPr>
      <dsp:spPr>
        <a:xfrm>
          <a:off x="0" y="0"/>
          <a:ext cx="7537419" cy="16650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Implementing alert policies is crucial in order to have an effective environment.</a:t>
          </a:r>
        </a:p>
      </dsp:txBody>
      <dsp:txXfrm>
        <a:off x="48768" y="48768"/>
        <a:ext cx="5816451" cy="1567522"/>
      </dsp:txXfrm>
    </dsp:sp>
    <dsp:sp modelId="{E1E19EFB-35EF-1A4A-9B2E-95CA8AB6039A}">
      <dsp:nvSpPr>
        <dsp:cNvPr id="0" name=""/>
        <dsp:cNvSpPr/>
      </dsp:nvSpPr>
      <dsp:spPr>
        <a:xfrm>
          <a:off x="1330132" y="2035071"/>
          <a:ext cx="7537419" cy="1665058"/>
        </a:xfrm>
        <a:prstGeom prst="roundRect">
          <a:avLst>
            <a:gd name="adj" fmla="val 10000"/>
          </a:avLst>
        </a:prstGeom>
        <a:solidFill>
          <a:schemeClr val="accent5">
            <a:hueOff val="-881668"/>
            <a:satOff val="-8242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Advantages of Alert Policies.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It will minimize unnecessary alerts.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Prioritize actionable incidents.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Prevent alert fatigue and mixed emotions among team members.</a:t>
          </a:r>
        </a:p>
      </dsp:txBody>
      <dsp:txXfrm>
        <a:off x="1378900" y="2083839"/>
        <a:ext cx="5027462" cy="1567522"/>
      </dsp:txXfrm>
    </dsp:sp>
    <dsp:sp modelId="{8867709C-0157-EA41-B71D-009BFB59152E}">
      <dsp:nvSpPr>
        <dsp:cNvPr id="0" name=""/>
        <dsp:cNvSpPr/>
      </dsp:nvSpPr>
      <dsp:spPr>
        <a:xfrm>
          <a:off x="6455131" y="1308920"/>
          <a:ext cx="1082288" cy="1082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98646" y="1308920"/>
        <a:ext cx="595258" cy="814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2CD42-18D9-D34E-B745-FDDD6071B625}">
      <dsp:nvSpPr>
        <dsp:cNvPr id="0" name=""/>
        <dsp:cNvSpPr/>
      </dsp:nvSpPr>
      <dsp:spPr>
        <a:xfrm>
          <a:off x="0" y="1101"/>
          <a:ext cx="4935191" cy="2471795"/>
        </a:xfrm>
        <a:prstGeom prst="round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Creating sustainable On-Call schedules will help keep team members content. </a:t>
          </a:r>
        </a:p>
      </dsp:txBody>
      <dsp:txXfrm>
        <a:off x="120663" y="121764"/>
        <a:ext cx="4693865" cy="2230469"/>
      </dsp:txXfrm>
    </dsp:sp>
    <dsp:sp modelId="{2F843F9F-A80F-1C48-BCB3-357450C631F7}">
      <dsp:nvSpPr>
        <dsp:cNvPr id="0" name=""/>
        <dsp:cNvSpPr/>
      </dsp:nvSpPr>
      <dsp:spPr>
        <a:xfrm rot="5400000">
          <a:off x="3445749" y="1492106"/>
          <a:ext cx="1416917" cy="39098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Rotates shifts fairly.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Avoids consecutive overnight shifts.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Provides compensatory time off.</a:t>
          </a:r>
        </a:p>
      </dsp:txBody>
      <dsp:txXfrm rot="-5400000">
        <a:off x="2199286" y="2807737"/>
        <a:ext cx="3840675" cy="1278581"/>
      </dsp:txXfrm>
    </dsp:sp>
    <dsp:sp modelId="{CD64F446-AE34-D441-99F7-B8AED0D5EA0B}">
      <dsp:nvSpPr>
        <dsp:cNvPr id="0" name=""/>
        <dsp:cNvSpPr/>
      </dsp:nvSpPr>
      <dsp:spPr>
        <a:xfrm>
          <a:off x="0" y="2561454"/>
          <a:ext cx="2199286" cy="1771147"/>
        </a:xfrm>
        <a:prstGeom prst="roundRect">
          <a:avLst/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Why this helps?</a:t>
          </a:r>
        </a:p>
      </dsp:txBody>
      <dsp:txXfrm>
        <a:off x="86460" y="2647914"/>
        <a:ext cx="2026366" cy="15982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4D5EC-FE4C-574A-B7D2-CD29141D84E9}">
      <dsp:nvSpPr>
        <dsp:cNvPr id="0" name=""/>
        <dsp:cNvSpPr/>
      </dsp:nvSpPr>
      <dsp:spPr>
        <a:xfrm>
          <a:off x="1221826" y="1912"/>
          <a:ext cx="4887304" cy="5539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27" tIns="140693" rIns="94827" bIns="14069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Balance system reliability with team well-being</a:t>
          </a:r>
        </a:p>
      </dsp:txBody>
      <dsp:txXfrm>
        <a:off x="1221826" y="1912"/>
        <a:ext cx="4887304" cy="553911"/>
      </dsp:txXfrm>
    </dsp:sp>
    <dsp:sp modelId="{0F05D1AE-B8F0-5C42-9BF3-25B2E9B86E17}">
      <dsp:nvSpPr>
        <dsp:cNvPr id="0" name=""/>
        <dsp:cNvSpPr/>
      </dsp:nvSpPr>
      <dsp:spPr>
        <a:xfrm>
          <a:off x="0" y="1912"/>
          <a:ext cx="1221826" cy="5539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55" tIns="54714" rIns="64655" bIns="547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Balance</a:t>
          </a:r>
        </a:p>
      </dsp:txBody>
      <dsp:txXfrm>
        <a:off x="0" y="1912"/>
        <a:ext cx="1221826" cy="553911"/>
      </dsp:txXfrm>
    </dsp:sp>
    <dsp:sp modelId="{09C9B7D2-4974-5949-AADD-DBD4EAC911FB}">
      <dsp:nvSpPr>
        <dsp:cNvPr id="0" name=""/>
        <dsp:cNvSpPr/>
      </dsp:nvSpPr>
      <dsp:spPr>
        <a:xfrm>
          <a:off x="1221826" y="589058"/>
          <a:ext cx="4887304" cy="55391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27" tIns="140693" rIns="94827" bIns="14069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Require ongoing commitment to best practices</a:t>
          </a:r>
        </a:p>
      </dsp:txBody>
      <dsp:txXfrm>
        <a:off x="1221826" y="589058"/>
        <a:ext cx="4887304" cy="553911"/>
      </dsp:txXfrm>
    </dsp:sp>
    <dsp:sp modelId="{EB81A2E8-29B3-7A43-A18C-9FD702F0EF20}">
      <dsp:nvSpPr>
        <dsp:cNvPr id="0" name=""/>
        <dsp:cNvSpPr/>
      </dsp:nvSpPr>
      <dsp:spPr>
        <a:xfrm>
          <a:off x="0" y="589058"/>
          <a:ext cx="1221826" cy="5539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55" tIns="54714" rIns="64655" bIns="547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Require</a:t>
          </a:r>
        </a:p>
      </dsp:txBody>
      <dsp:txXfrm>
        <a:off x="0" y="589058"/>
        <a:ext cx="1221826" cy="553911"/>
      </dsp:txXfrm>
    </dsp:sp>
    <dsp:sp modelId="{D0132FF7-F5CC-2342-9E44-472ADFC3F774}">
      <dsp:nvSpPr>
        <dsp:cNvPr id="0" name=""/>
        <dsp:cNvSpPr/>
      </dsp:nvSpPr>
      <dsp:spPr>
        <a:xfrm>
          <a:off x="1221826" y="1176204"/>
          <a:ext cx="4887304" cy="55391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27" tIns="140693" rIns="94827" bIns="14069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Foster a culture of continuous improvement</a:t>
          </a:r>
        </a:p>
      </dsp:txBody>
      <dsp:txXfrm>
        <a:off x="1221826" y="1176204"/>
        <a:ext cx="4887304" cy="553911"/>
      </dsp:txXfrm>
    </dsp:sp>
    <dsp:sp modelId="{E4DC5E48-988F-0344-B3ED-DE9A9921C747}">
      <dsp:nvSpPr>
        <dsp:cNvPr id="0" name=""/>
        <dsp:cNvSpPr/>
      </dsp:nvSpPr>
      <dsp:spPr>
        <a:xfrm>
          <a:off x="0" y="1176204"/>
          <a:ext cx="1221826" cy="5539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55" tIns="54714" rIns="64655" bIns="547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Foster</a:t>
          </a:r>
        </a:p>
      </dsp:txBody>
      <dsp:txXfrm>
        <a:off x="0" y="1176204"/>
        <a:ext cx="1221826" cy="553911"/>
      </dsp:txXfrm>
    </dsp:sp>
    <dsp:sp modelId="{0EF271CE-1FA3-3845-B00C-A92D564BBD7D}">
      <dsp:nvSpPr>
        <dsp:cNvPr id="0" name=""/>
        <dsp:cNvSpPr/>
      </dsp:nvSpPr>
      <dsp:spPr>
        <a:xfrm>
          <a:off x="1221826" y="1763350"/>
          <a:ext cx="4887304" cy="55391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27" tIns="140693" rIns="94827" bIns="14069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Summarize ongoing issues</a:t>
          </a:r>
        </a:p>
      </dsp:txBody>
      <dsp:txXfrm>
        <a:off x="1221826" y="1763350"/>
        <a:ext cx="4887304" cy="553911"/>
      </dsp:txXfrm>
    </dsp:sp>
    <dsp:sp modelId="{092774B4-88DB-AE4C-8FAF-0B4DF40DC14B}">
      <dsp:nvSpPr>
        <dsp:cNvPr id="0" name=""/>
        <dsp:cNvSpPr/>
      </dsp:nvSpPr>
      <dsp:spPr>
        <a:xfrm>
          <a:off x="0" y="1763350"/>
          <a:ext cx="1221826" cy="5539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55" tIns="54714" rIns="64655" bIns="547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Summarize</a:t>
          </a:r>
        </a:p>
      </dsp:txBody>
      <dsp:txXfrm>
        <a:off x="0" y="1763350"/>
        <a:ext cx="1221826" cy="553911"/>
      </dsp:txXfrm>
    </dsp:sp>
    <dsp:sp modelId="{7EB1B221-1B3B-C74E-95CD-42CEEC6BC08D}">
      <dsp:nvSpPr>
        <dsp:cNvPr id="0" name=""/>
        <dsp:cNvSpPr/>
      </dsp:nvSpPr>
      <dsp:spPr>
        <a:xfrm>
          <a:off x="1221826" y="2350496"/>
          <a:ext cx="4887304" cy="55391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27" tIns="140693" rIns="94827" bIns="14069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Highlight resolved incidents</a:t>
          </a:r>
        </a:p>
      </dsp:txBody>
      <dsp:txXfrm>
        <a:off x="1221826" y="2350496"/>
        <a:ext cx="4887304" cy="553911"/>
      </dsp:txXfrm>
    </dsp:sp>
    <dsp:sp modelId="{6E25A7F8-BA44-9046-8422-802811E2DA76}">
      <dsp:nvSpPr>
        <dsp:cNvPr id="0" name=""/>
        <dsp:cNvSpPr/>
      </dsp:nvSpPr>
      <dsp:spPr>
        <a:xfrm>
          <a:off x="0" y="2350496"/>
          <a:ext cx="1221826" cy="5539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55" tIns="54714" rIns="64655" bIns="547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Highlight</a:t>
          </a:r>
        </a:p>
      </dsp:txBody>
      <dsp:txXfrm>
        <a:off x="0" y="2350496"/>
        <a:ext cx="1221826" cy="553911"/>
      </dsp:txXfrm>
    </dsp:sp>
    <dsp:sp modelId="{90F6EF9E-4768-C247-B88A-94DD873956CC}">
      <dsp:nvSpPr>
        <dsp:cNvPr id="0" name=""/>
        <dsp:cNvSpPr/>
      </dsp:nvSpPr>
      <dsp:spPr>
        <a:xfrm>
          <a:off x="1221826" y="2937642"/>
          <a:ext cx="4887304" cy="5539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27" tIns="140693" rIns="94827" bIns="14069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Ensure continuity and accountability</a:t>
          </a:r>
        </a:p>
      </dsp:txBody>
      <dsp:txXfrm>
        <a:off x="1221826" y="2937642"/>
        <a:ext cx="4887304" cy="553911"/>
      </dsp:txXfrm>
    </dsp:sp>
    <dsp:sp modelId="{72BCC147-742A-8F41-B5EB-2B21E59395FB}">
      <dsp:nvSpPr>
        <dsp:cNvPr id="0" name=""/>
        <dsp:cNvSpPr/>
      </dsp:nvSpPr>
      <dsp:spPr>
        <a:xfrm>
          <a:off x="0" y="2937642"/>
          <a:ext cx="1221826" cy="5539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55" tIns="54714" rIns="64655" bIns="547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</a:t>
          </a:r>
        </a:p>
      </dsp:txBody>
      <dsp:txXfrm>
        <a:off x="0" y="2937642"/>
        <a:ext cx="1221826" cy="553911"/>
      </dsp:txXfrm>
    </dsp:sp>
    <dsp:sp modelId="{4FE7FDC9-53DA-B14D-932B-B470A51DDD07}">
      <dsp:nvSpPr>
        <dsp:cNvPr id="0" name=""/>
        <dsp:cNvSpPr/>
      </dsp:nvSpPr>
      <dsp:spPr>
        <a:xfrm>
          <a:off x="1221826" y="3524788"/>
          <a:ext cx="4887304" cy="55391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827" tIns="140693" rIns="94827" bIns="140693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Conduct Detailed Shift Transitions</a:t>
          </a:r>
        </a:p>
      </dsp:txBody>
      <dsp:txXfrm>
        <a:off x="1221826" y="3524788"/>
        <a:ext cx="4887304" cy="553911"/>
      </dsp:txXfrm>
    </dsp:sp>
    <dsp:sp modelId="{D8B2A5F3-14CE-F943-87DB-64EE8BDD41D8}">
      <dsp:nvSpPr>
        <dsp:cNvPr id="0" name=""/>
        <dsp:cNvSpPr/>
      </dsp:nvSpPr>
      <dsp:spPr>
        <a:xfrm>
          <a:off x="0" y="3524788"/>
          <a:ext cx="1221826" cy="5539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655" tIns="54714" rIns="64655" bIns="5471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Conduct</a:t>
          </a:r>
        </a:p>
      </dsp:txBody>
      <dsp:txXfrm>
        <a:off x="0" y="3524788"/>
        <a:ext cx="1221826" cy="553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5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5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8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6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4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3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AC93C-0BE1-6EB4-172E-63A7CBD2B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614" b="2313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34E79-6BF8-BC0B-9FBF-3BD5F0049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/>
            <a:r>
              <a:rPr lang="en-US" sz="4800"/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AB7DE-2A3B-02DA-0391-16B58C57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9817" y="5409639"/>
            <a:ext cx="5481920" cy="908807"/>
          </a:xfrm>
        </p:spPr>
        <p:txBody>
          <a:bodyPr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dirty="0"/>
              <a:t>Irene Carrillo Jaramillo</a:t>
            </a:r>
            <a:endParaRPr lang="en-US"/>
          </a:p>
          <a:p>
            <a:pPr algn="r">
              <a:lnSpc>
                <a:spcPct val="110000"/>
              </a:lnSpc>
            </a:pPr>
            <a:r>
              <a:rPr lang="en-US" dirty="0"/>
              <a:t>MOD 7.2 CSD 380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9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D064D-4FE0-F028-0BCB-B93418FB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0311"/>
            <a:ext cx="8905141" cy="1359356"/>
          </a:xfrm>
        </p:spPr>
        <p:txBody>
          <a:bodyPr anchor="ctr">
            <a:normAutofit fontScale="90000"/>
          </a:bodyPr>
          <a:lstStyle/>
          <a:p>
            <a:r>
              <a:rPr lang="en-US" sz="4800" dirty="0"/>
              <a:t>Why is On—Call Rotations in DevOps important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DBEDCF8-3AD7-8314-591F-7E6364D0E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080640"/>
              </p:ext>
            </p:extLst>
          </p:nvPr>
        </p:nvGraphicFramePr>
        <p:xfrm>
          <a:off x="4210492" y="2507673"/>
          <a:ext cx="6145619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15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6AD41D-FACA-7850-4541-15748E53A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06" y="1347033"/>
            <a:ext cx="4022447" cy="2682062"/>
          </a:xfrm>
        </p:spPr>
        <p:txBody>
          <a:bodyPr anchor="b">
            <a:normAutofit/>
          </a:bodyPr>
          <a:lstStyle/>
          <a:p>
            <a:r>
              <a:rPr lang="en-US" sz="3600" dirty="0"/>
              <a:t>Using On-Call scheduling software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5ACF634-0667-5183-4CA9-0A71043B2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769185"/>
              </p:ext>
            </p:extLst>
          </p:nvPr>
        </p:nvGraphicFramePr>
        <p:xfrm>
          <a:off x="5561463" y="1516186"/>
          <a:ext cx="5169059" cy="391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1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42224-9E3D-194D-D3FF-CF17CFDE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Clarifying Responsibilities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8262-DD90-A4CB-B702-9DA1BD2EF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680" y="2411519"/>
            <a:ext cx="5380530" cy="3394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It is important to establish team roles, responsibilities and policies.</a:t>
            </a:r>
          </a:p>
          <a:p>
            <a:r>
              <a:rPr lang="en-US" dirty="0"/>
              <a:t>This clarifies who handles specific incidents.</a:t>
            </a:r>
          </a:p>
          <a:p>
            <a:r>
              <a:rPr lang="en-US" dirty="0"/>
              <a:t>Ensures efficient incident resolution.</a:t>
            </a:r>
          </a:p>
          <a:p>
            <a:r>
              <a:rPr lang="en-US" dirty="0"/>
              <a:t>It will reduce confusion during critical times.</a:t>
            </a:r>
          </a:p>
        </p:txBody>
      </p:sp>
    </p:spTree>
    <p:extLst>
      <p:ext uri="{BB962C8B-B14F-4D97-AF65-F5344CB8AC3E}">
        <p14:creationId xmlns:p14="http://schemas.microsoft.com/office/powerpoint/2010/main" val="238637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EF7C4-A8C0-4445-45A0-4C7EB529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Alert Policies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4A3C0E02-546A-B45D-BBB0-C9F123119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8936178"/>
              </p:ext>
            </p:extLst>
          </p:nvPr>
        </p:nvGraphicFramePr>
        <p:xfrm>
          <a:off x="2509284" y="2594344"/>
          <a:ext cx="8867552" cy="3700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967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50A72D-74B2-6098-DC20-582F20F9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18" y="2061769"/>
            <a:ext cx="3019575" cy="2737375"/>
          </a:xfrm>
        </p:spPr>
        <p:txBody>
          <a:bodyPr anchor="ctr">
            <a:normAutofit/>
          </a:bodyPr>
          <a:lstStyle/>
          <a:p>
            <a:r>
              <a:rPr lang="en-US" sz="2800"/>
              <a:t>Importance of Work-Life Balance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DDFB20-9A27-A3CB-CA72-B8363AC6DD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16501"/>
              </p:ext>
            </p:extLst>
          </p:nvPr>
        </p:nvGraphicFramePr>
        <p:xfrm>
          <a:off x="4677295" y="1136073"/>
          <a:ext cx="6109130" cy="4333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97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A0041-6CB1-58E5-5870-619D47DD2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680" y="1143000"/>
            <a:ext cx="7946597" cy="1257300"/>
          </a:xfrm>
        </p:spPr>
        <p:txBody>
          <a:bodyPr anchor="ctr">
            <a:normAutofit/>
          </a:bodyPr>
          <a:lstStyle/>
          <a:p>
            <a:r>
              <a:rPr lang="en-US" dirty="0"/>
              <a:t>Improvement, Support and Training</a:t>
            </a: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B87725-9735-F97D-9D95-77E964E15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95" y="2471243"/>
            <a:ext cx="4717920" cy="3394641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various ways to help improve. For example, regularly reviewing and refining On-Call practices.</a:t>
            </a:r>
          </a:p>
          <a:p>
            <a:pPr marL="0" indent="0">
              <a:buNone/>
            </a:pPr>
            <a:r>
              <a:rPr lang="en-US" dirty="0"/>
              <a:t>Ways to improve </a:t>
            </a:r>
          </a:p>
          <a:p>
            <a:r>
              <a:rPr lang="en-US" dirty="0"/>
              <a:t>Collect feedback from team members</a:t>
            </a:r>
          </a:p>
          <a:p>
            <a:r>
              <a:rPr lang="en-US" dirty="0"/>
              <a:t>Analyze incident response metrics</a:t>
            </a:r>
          </a:p>
          <a:p>
            <a:r>
              <a:rPr lang="en-US" dirty="0"/>
              <a:t>Adapt to evolving system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71E4B-B4AA-4E40-D62D-DD4FD9A0B992}"/>
              </a:ext>
            </a:extLst>
          </p:cNvPr>
          <p:cNvSpPr txBox="1"/>
          <p:nvPr/>
        </p:nvSpPr>
        <p:spPr>
          <a:xfrm>
            <a:off x="6909187" y="2471242"/>
            <a:ext cx="4156363" cy="339464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Providing resources for On-Call team members helps team members with any questions or concerns they may have.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Collect feedback from team members.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incident response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Adapt to evolving system needs.</a:t>
            </a:r>
          </a:p>
        </p:txBody>
      </p:sp>
    </p:spTree>
    <p:extLst>
      <p:ext uri="{BB962C8B-B14F-4D97-AF65-F5344CB8AC3E}">
        <p14:creationId xmlns:p14="http://schemas.microsoft.com/office/powerpoint/2010/main" val="264864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9C823-CFB5-AF32-8037-55D43A2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18" y="2061769"/>
            <a:ext cx="3019575" cy="2737375"/>
          </a:xfrm>
        </p:spPr>
        <p:txBody>
          <a:bodyPr anchor="ctr">
            <a:normAutofit/>
          </a:bodyPr>
          <a:lstStyle/>
          <a:p>
            <a:r>
              <a:rPr lang="en-US" sz="2800"/>
              <a:t>Achieving Effective On-Call Rotations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F90673E-2E98-A7B3-3309-820E7107B4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8269358"/>
              </p:ext>
            </p:extLst>
          </p:nvPr>
        </p:nvGraphicFramePr>
        <p:xfrm>
          <a:off x="4677295" y="1389163"/>
          <a:ext cx="6109130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75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9FA67-A745-1BB7-7C50-DB78F27D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030311"/>
            <a:ext cx="8905141" cy="1359356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1703-1057-8C4D-BB4D-EA132EA5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28" y="2607997"/>
            <a:ext cx="9656618" cy="403167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</a:rPr>
              <a:t>Atlassian. (n.d.). </a:t>
            </a:r>
            <a:r>
              <a:rPr lang="en-US" sz="1800" i="1" dirty="0">
                <a:effectLst/>
              </a:rPr>
              <a:t>A manager’s guide to improving on-call | Atlassian</a:t>
            </a:r>
            <a:r>
              <a:rPr lang="en-US" sz="1800" dirty="0">
                <a:effectLst/>
              </a:rPr>
              <a:t>. https://</a:t>
            </a:r>
            <a:r>
              <a:rPr lang="en-US" sz="1800" dirty="0" err="1">
                <a:effectLst/>
              </a:rPr>
              <a:t>www.atlassian.com</a:t>
            </a:r>
            <a:r>
              <a:rPr lang="en-US" sz="1800" dirty="0">
                <a:effectLst/>
              </a:rPr>
              <a:t>/incident-management/on-call/improving-on-call</a:t>
            </a:r>
          </a:p>
          <a:p>
            <a:r>
              <a:rPr lang="en-US" sz="1800" i="1" dirty="0">
                <a:effectLst/>
              </a:rPr>
              <a:t>Best Practices for creating On-Call Rotations and Schedules</a:t>
            </a:r>
            <a:r>
              <a:rPr lang="en-US" sz="1800" dirty="0">
                <a:effectLst/>
              </a:rPr>
              <a:t>. (n.d.). https://</a:t>
            </a:r>
            <a:r>
              <a:rPr lang="en-US" sz="1800" dirty="0" err="1">
                <a:effectLst/>
              </a:rPr>
              <a:t>www.blameless.com</a:t>
            </a:r>
            <a:r>
              <a:rPr lang="en-US" sz="1800" dirty="0">
                <a:effectLst/>
              </a:rPr>
              <a:t>/blog/on-call-rotation</a:t>
            </a:r>
          </a:p>
          <a:p>
            <a:r>
              <a:rPr lang="en-US" sz="1800" i="1" dirty="0">
                <a:effectLst/>
              </a:rPr>
              <a:t>Best practices for your team’s on-call rotations</a:t>
            </a:r>
            <a:r>
              <a:rPr lang="en-US" sz="1800" dirty="0">
                <a:effectLst/>
              </a:rPr>
              <a:t>. (n.d.). Cortex. https://</a:t>
            </a:r>
            <a:r>
              <a:rPr lang="en-US" sz="1800" dirty="0" err="1">
                <a:effectLst/>
              </a:rPr>
              <a:t>www.cortex.io</a:t>
            </a:r>
            <a:r>
              <a:rPr lang="en-US" sz="1800" dirty="0">
                <a:effectLst/>
              </a:rPr>
              <a:t>/post/best-practices-for-on-call-rotations</a:t>
            </a:r>
          </a:p>
          <a:p>
            <a:r>
              <a:rPr lang="en-US" sz="1800" i="1" dirty="0">
                <a:effectLst/>
              </a:rPr>
              <a:t>On-Call rotations and schedules | Articles | PagerDuty</a:t>
            </a:r>
            <a:r>
              <a:rPr lang="en-US" sz="1800" dirty="0">
                <a:effectLst/>
              </a:rPr>
              <a:t>. (2023, January 17). PagerDuty. https://</a:t>
            </a:r>
            <a:r>
              <a:rPr lang="en-US" sz="1800" dirty="0" err="1">
                <a:effectLst/>
              </a:rPr>
              <a:t>www.pagerduty.com</a:t>
            </a:r>
            <a:r>
              <a:rPr lang="en-US" sz="1800" dirty="0">
                <a:effectLst/>
              </a:rPr>
              <a:t>/resources/learn/call-rotations-schedules/#:~:text=Transparency%20and%20communication.%20Everyone%20should%20be%20notified,a%20last%20minute%20change%20that%20wasn't%20communicated.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03756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54</TotalTime>
  <Words>434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SwellVTI</vt:lpstr>
      <vt:lpstr>Pager Rotation Duties</vt:lpstr>
      <vt:lpstr>Why is On—Call Rotations in DevOps important</vt:lpstr>
      <vt:lpstr>Using On-Call scheduling software</vt:lpstr>
      <vt:lpstr>Clarifying Responsibilities</vt:lpstr>
      <vt:lpstr>Alert Policies</vt:lpstr>
      <vt:lpstr>Importance of Work-Life Balance</vt:lpstr>
      <vt:lpstr>Improvement, Support and Training</vt:lpstr>
      <vt:lpstr>Achieving Effective On-Call Rotations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Irenee C</dc:creator>
  <cp:lastModifiedBy>Irenee C</cp:lastModifiedBy>
  <cp:revision>1</cp:revision>
  <dcterms:created xsi:type="dcterms:W3CDTF">2025-03-05T19:29:46Z</dcterms:created>
  <dcterms:modified xsi:type="dcterms:W3CDTF">2025-03-05T20:24:19Z</dcterms:modified>
</cp:coreProperties>
</file>