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CC924-F600-43D3-97E3-4ED288924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1E313F-3344-4331-8CA0-07CFD2F2E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61767E-1DB8-4648-9BA2-4E62D1A6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9E5B-FB7E-4AB2-B025-87FB8EA5FAC0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9EEE8-90E4-4F7C-98F1-228F9488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A5CA3B-D6F0-4CB7-AEE4-218AD176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FA2-9E65-4922-99D7-2037E67C7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15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513D6-4953-42DD-80DF-64892F3D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0A5222-253A-4CF4-86EB-304884FF4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0F0C90-843D-4089-B68E-70C46EB4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9E5B-FB7E-4AB2-B025-87FB8EA5FAC0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B6E0CB-3FCC-4D3F-B137-98C24551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BCDBF2-CD05-49FF-B6B3-6AEB443C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FA2-9E65-4922-99D7-2037E67C7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0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D19700-56F6-4BA2-B044-07D80E51C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FC9E55-199B-4A95-B252-776A50A44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7D7982-0C39-43CB-9EB4-AD8A819C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9E5B-FB7E-4AB2-B025-87FB8EA5FAC0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C7FA8-A107-4158-B1D6-B4E22B4E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123F7-9E66-4A82-933B-5D630BA6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FA2-9E65-4922-99D7-2037E67C7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46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87862-4BCC-4BCC-BD40-D1922E6A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0C68F-4ECA-4765-BFF9-CDBC4A9E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6CDE2D-ABE2-4550-82CF-54EE5BF7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9E5B-FB7E-4AB2-B025-87FB8EA5FAC0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1A8AC-3699-4664-9834-6B6B528D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D944D1-7C66-42A7-834B-86D57AB3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FA2-9E65-4922-99D7-2037E67C7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69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603E7-B6EC-43C5-8D81-AFE9221E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84EE33-F7C6-4A19-82E2-11DD06D3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F132CB-E8F7-4E98-9C6A-ECDC3020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9E5B-FB7E-4AB2-B025-87FB8EA5FAC0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3CBBA8-8996-4752-9104-3FAD1A32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7CA37-9852-41D2-A58E-F5813DC3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FA2-9E65-4922-99D7-2037E67C7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3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5A501-4478-460D-87DC-7AABE200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0C7B33-AFDA-491E-8928-3C12580A9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E69145-1A74-4038-9C85-68D09B04A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028692-4871-43FB-BC9C-2BA25089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9E5B-FB7E-4AB2-B025-87FB8EA5FAC0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DEEDA0-F263-4C99-8A45-47FEB2BD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EB494B-6ACF-4059-8609-E66105AA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FA2-9E65-4922-99D7-2037E67C7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19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7318A-0BA5-432E-B95C-BFE72D1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34E371-4B7F-41AF-B336-C29E84DDF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C4079B-13A9-40A7-9249-FC5272985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19DA5C-C3CD-430B-998B-D9FCEA70B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CC9F5F-1372-46C8-8E6D-7F3F2032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54949D-0753-451D-B6CC-B3A9443D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9E5B-FB7E-4AB2-B025-87FB8EA5FAC0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98C381-9908-404E-9061-7F71C5A1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954764-15CC-4DF5-AC25-B238180C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FA2-9E65-4922-99D7-2037E67C7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56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F0849-732E-4587-9253-881EE3AB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D40C24-A40B-4FBA-8C30-B13502C0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9E5B-FB7E-4AB2-B025-87FB8EA5FAC0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C40D48-D45A-4B68-90D8-7F4AC3A9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C56A8B-70BA-4B2E-88E5-483AA7EA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FA2-9E65-4922-99D7-2037E67C7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24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06BD9F-1264-45E3-AB5A-FEA86E0B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9E5B-FB7E-4AB2-B025-87FB8EA5FAC0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79672F-1447-4DB0-BB33-D6ADF877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085CDA-2F02-4FFA-9F76-498FB9DA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FA2-9E65-4922-99D7-2037E67C7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38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1B47B-D06E-404C-BCB5-9C2F05A0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8B769E-DCE6-4B2E-B4F7-D17FBA7E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756358-7E23-492A-9458-5B7170ACD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419462-007F-4003-A9C8-1818C73E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9E5B-FB7E-4AB2-B025-87FB8EA5FAC0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8935B4-52C5-4F11-9686-4771256C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E9565F-5B63-40B8-94E7-071693D9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FA2-9E65-4922-99D7-2037E67C7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95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2F86F-A6BF-4307-8AF6-2D8641FC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10EE55-BB02-464A-B309-0D0DBCD27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72D1DF-A8C9-443D-BEFC-DF29FBD3E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EB9479-943D-4167-9636-33572B1B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9E5B-FB7E-4AB2-B025-87FB8EA5FAC0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2B6065-ED83-4FC8-96B0-355D3353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53171-F9D2-4388-8541-C83DBBB9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CFA2-9E65-4922-99D7-2037E67C7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19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158C93-80EB-41AC-B0A4-834A7C58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0CF8EE-C7B0-4D1D-9F56-A70FE5198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7FE7B-7335-4845-9D2E-E2C561DB4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B9E5B-FB7E-4AB2-B025-87FB8EA5FAC0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26AF5-F545-43F3-92A5-76E6839C9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3DC46E-5DFC-4787-9905-9B015DD1D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CFA2-9E65-4922-99D7-2037E67C7D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90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DD6B9-445A-479C-B6D8-7184AE92A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Proyecto Madrid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4E2B4B-5E70-4D07-997D-A77E8A99E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275" y="4411663"/>
            <a:ext cx="9144000" cy="465137"/>
          </a:xfrm>
        </p:spPr>
        <p:txBody>
          <a:bodyPr>
            <a:normAutofit fontScale="92500" lnSpcReduction="20000"/>
          </a:bodyPr>
          <a:lstStyle/>
          <a:p>
            <a:r>
              <a:rPr lang="es-ES" sz="3200" dirty="0"/>
              <a:t>Irene Alarcón</a:t>
            </a:r>
          </a:p>
        </p:txBody>
      </p:sp>
    </p:spTree>
    <p:extLst>
      <p:ext uri="{BB962C8B-B14F-4D97-AF65-F5344CB8AC3E}">
        <p14:creationId xmlns:p14="http://schemas.microsoft.com/office/powerpoint/2010/main" val="413905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>
            <a:extLst>
              <a:ext uri="{FF2B5EF4-FFF2-40B4-BE49-F238E27FC236}">
                <a16:creationId xmlns:a16="http://schemas.microsoft.com/office/drawing/2014/main" id="{1E9137F0-4C88-4F92-9EA3-BDFAADD49E9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1500" y="677863"/>
            <a:ext cx="9791700" cy="56372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/>
              <a:t>Aplicación que conecta a gente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/>
              <a:t>Idiomas: español e inglés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dirty="0"/>
              <a:t>Ideas culturales sobre Madrid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847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5CEE9-5002-4D1A-A83C-49CBFC92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707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latin typeface="+mn-lt"/>
              </a:rPr>
              <a:t>Distintas temáticas, distintos sitios; </a:t>
            </a:r>
            <a:br>
              <a:rPr lang="es-ES" sz="3200" dirty="0">
                <a:latin typeface="+mn-lt"/>
              </a:rPr>
            </a:br>
            <a:r>
              <a:rPr lang="es-ES" sz="3200" dirty="0">
                <a:latin typeface="+mn-lt"/>
              </a:rPr>
              <a:t>-	Cines(Cines Callao) </a:t>
            </a:r>
            <a:br>
              <a:rPr lang="es-ES" sz="3200" dirty="0">
                <a:latin typeface="+mn-lt"/>
              </a:rPr>
            </a:br>
            <a:r>
              <a:rPr lang="es-ES" sz="3200" dirty="0">
                <a:latin typeface="+mn-lt"/>
              </a:rPr>
              <a:t>-	Zonas comerciales(Gran Vía, centros comerciales)</a:t>
            </a:r>
            <a:br>
              <a:rPr lang="es-ES" sz="3200" dirty="0">
                <a:latin typeface="+mn-lt"/>
              </a:rPr>
            </a:br>
            <a:r>
              <a:rPr lang="es-ES" sz="3200" dirty="0">
                <a:latin typeface="+mn-lt"/>
              </a:rPr>
              <a:t>-	Parques(Parque Retiro) </a:t>
            </a:r>
            <a:br>
              <a:rPr lang="es-ES" sz="3200" dirty="0">
                <a:latin typeface="+mn-lt"/>
              </a:rPr>
            </a:br>
            <a:r>
              <a:rPr lang="es-ES" sz="3200" dirty="0">
                <a:latin typeface="+mn-lt"/>
              </a:rPr>
              <a:t>-	Panorámica de la ciudad(Madrid City Tour)</a:t>
            </a:r>
            <a:br>
              <a:rPr lang="es-ES" sz="3200" dirty="0">
                <a:latin typeface="+mn-lt"/>
              </a:rPr>
            </a:br>
            <a:r>
              <a:rPr lang="es-ES" sz="3200" dirty="0">
                <a:latin typeface="+mn-lt"/>
              </a:rPr>
              <a:t>-	Gastronomía(Plaza Mayor)</a:t>
            </a:r>
            <a:br>
              <a:rPr lang="es-ES" sz="3200" dirty="0">
                <a:latin typeface="+mn-lt"/>
              </a:rPr>
            </a:br>
            <a:r>
              <a:rPr lang="es-ES" sz="3200" dirty="0">
                <a:latin typeface="+mn-lt"/>
              </a:rPr>
              <a:t>-	Zonas más visitadas(Puerta del Sol)</a:t>
            </a:r>
            <a:br>
              <a:rPr lang="es-ES" sz="3200" dirty="0">
                <a:latin typeface="+mn-lt"/>
              </a:rPr>
            </a:br>
            <a:r>
              <a:rPr lang="es-ES" sz="3200" dirty="0">
                <a:latin typeface="+mn-lt"/>
              </a:rPr>
              <a:t>- 	Centros artísticos (museos, galerías, fundaciones) </a:t>
            </a:r>
          </a:p>
        </p:txBody>
      </p:sp>
      <p:pic>
        <p:nvPicPr>
          <p:cNvPr id="16" name="Gráfico 15" descr="Teatro">
            <a:extLst>
              <a:ext uri="{FF2B5EF4-FFF2-40B4-BE49-F238E27FC236}">
                <a16:creationId xmlns:a16="http://schemas.microsoft.com/office/drawing/2014/main" id="{E0372268-44C9-4CE9-9EBB-1E8E9391D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7074" y="1857373"/>
            <a:ext cx="657226" cy="657226"/>
          </a:xfrm>
          <a:prstGeom prst="rect">
            <a:avLst/>
          </a:prstGeom>
        </p:spPr>
      </p:pic>
      <p:pic>
        <p:nvPicPr>
          <p:cNvPr id="22" name="Gráfico 21" descr="Bolsa para la compra">
            <a:extLst>
              <a:ext uri="{FF2B5EF4-FFF2-40B4-BE49-F238E27FC236}">
                <a16:creationId xmlns:a16="http://schemas.microsoft.com/office/drawing/2014/main" id="{5C87F721-115F-4346-B8DC-052B92C83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5069" y="2057399"/>
            <a:ext cx="914400" cy="914400"/>
          </a:xfrm>
          <a:prstGeom prst="rect">
            <a:avLst/>
          </a:prstGeom>
        </p:spPr>
      </p:pic>
      <p:pic>
        <p:nvPicPr>
          <p:cNvPr id="28" name="Gráfico 27" descr="Cerveza">
            <a:extLst>
              <a:ext uri="{FF2B5EF4-FFF2-40B4-BE49-F238E27FC236}">
                <a16:creationId xmlns:a16="http://schemas.microsoft.com/office/drawing/2014/main" id="{DCC73A60-0569-4F8B-B50E-3F6B18C0CB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0299" y="3609977"/>
            <a:ext cx="573880" cy="573880"/>
          </a:xfrm>
          <a:prstGeom prst="rect">
            <a:avLst/>
          </a:prstGeom>
        </p:spPr>
      </p:pic>
      <p:pic>
        <p:nvPicPr>
          <p:cNvPr id="30" name="Gráfico 29" descr="Cancha">
            <a:extLst>
              <a:ext uri="{FF2B5EF4-FFF2-40B4-BE49-F238E27FC236}">
                <a16:creationId xmlns:a16="http://schemas.microsoft.com/office/drawing/2014/main" id="{97A77B8A-C8AC-4439-B740-E1F75EB63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6338" y="2890837"/>
            <a:ext cx="914400" cy="914400"/>
          </a:xfrm>
          <a:prstGeom prst="rect">
            <a:avLst/>
          </a:prstGeom>
        </p:spPr>
      </p:pic>
      <p:pic>
        <p:nvPicPr>
          <p:cNvPr id="32" name="Gráfico 31" descr="Ojos">
            <a:extLst>
              <a:ext uri="{FF2B5EF4-FFF2-40B4-BE49-F238E27FC236}">
                <a16:creationId xmlns:a16="http://schemas.microsoft.com/office/drawing/2014/main" id="{F803EA60-0190-49B3-980F-D5543DE3A3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72400" y="3896917"/>
            <a:ext cx="914400" cy="914400"/>
          </a:xfrm>
          <a:prstGeom prst="rect">
            <a:avLst/>
          </a:prstGeom>
        </p:spPr>
      </p:pic>
      <p:pic>
        <p:nvPicPr>
          <p:cNvPr id="36" name="Gráfico 35" descr="Abeto">
            <a:extLst>
              <a:ext uri="{FF2B5EF4-FFF2-40B4-BE49-F238E27FC236}">
                <a16:creationId xmlns:a16="http://schemas.microsoft.com/office/drawing/2014/main" id="{6D403BE1-68E8-4DDE-80F2-F619E6DE9E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3072" y="2643185"/>
            <a:ext cx="657227" cy="65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3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558FD-4BAF-4C9E-AF25-9D9BC912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104775"/>
            <a:ext cx="10687050" cy="66675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100" dirty="0">
                <a:latin typeface="+mn-lt"/>
              </a:rPr>
              <a:t>Página inicio:</a:t>
            </a:r>
            <a:br>
              <a:rPr lang="es-ES" sz="3100" dirty="0">
                <a:latin typeface="+mn-lt"/>
              </a:rPr>
            </a:br>
            <a:r>
              <a:rPr lang="es-ES" sz="3100" dirty="0">
                <a:latin typeface="+mn-lt"/>
              </a:rPr>
              <a:t>- Home  | Perfil-Usuario | Eventos | Inicio-sesión</a:t>
            </a:r>
            <a:br>
              <a:rPr lang="es-ES" sz="3100" dirty="0">
                <a:latin typeface="+mn-lt"/>
              </a:rPr>
            </a:br>
            <a:r>
              <a:rPr lang="es-ES" sz="3100" dirty="0">
                <a:latin typeface="+mn-lt"/>
              </a:rPr>
              <a:t>- Imágenes de los lugares que se pueden visitar</a:t>
            </a:r>
            <a:br>
              <a:rPr lang="es-ES" sz="3100" dirty="0">
                <a:latin typeface="+mn-lt"/>
              </a:rPr>
            </a:br>
            <a:r>
              <a:rPr lang="es-ES" sz="3100" dirty="0">
                <a:latin typeface="+mn-lt"/>
              </a:rPr>
              <a:t>-Formulario de registro: </a:t>
            </a:r>
            <a:br>
              <a:rPr lang="es-ES" sz="3100" dirty="0">
                <a:latin typeface="+mn-lt"/>
              </a:rPr>
            </a:br>
            <a:r>
              <a:rPr lang="es-ES" sz="3100" dirty="0">
                <a:latin typeface="+mn-lt"/>
              </a:rPr>
              <a:t>	*Nombre</a:t>
            </a:r>
            <a:br>
              <a:rPr lang="es-ES" sz="3100" dirty="0">
                <a:latin typeface="+mn-lt"/>
              </a:rPr>
            </a:br>
            <a:r>
              <a:rPr lang="es-ES" sz="3100" dirty="0">
                <a:latin typeface="+mn-lt"/>
              </a:rPr>
              <a:t>	*Apellidos</a:t>
            </a:r>
            <a:br>
              <a:rPr lang="es-ES" sz="3100" dirty="0">
                <a:latin typeface="+mn-lt"/>
              </a:rPr>
            </a:br>
            <a:r>
              <a:rPr lang="es-ES" sz="3100" dirty="0">
                <a:latin typeface="+mn-lt"/>
              </a:rPr>
              <a:t>	*Dirección</a:t>
            </a:r>
            <a:br>
              <a:rPr lang="es-ES" sz="3100" dirty="0">
                <a:latin typeface="+mn-lt"/>
              </a:rPr>
            </a:br>
            <a:r>
              <a:rPr lang="es-ES" sz="3100" dirty="0">
                <a:latin typeface="+mn-lt"/>
              </a:rPr>
              <a:t>	*Email</a:t>
            </a:r>
            <a:br>
              <a:rPr lang="es-ES" sz="3100" dirty="0">
                <a:latin typeface="+mn-lt"/>
              </a:rPr>
            </a:br>
            <a:r>
              <a:rPr lang="es-ES" sz="3100" dirty="0">
                <a:latin typeface="+mn-lt"/>
              </a:rPr>
              <a:t>	*Edad</a:t>
            </a:r>
            <a:br>
              <a:rPr lang="es-ES" sz="3100" dirty="0">
                <a:latin typeface="+mn-lt"/>
              </a:rPr>
            </a:br>
            <a:r>
              <a:rPr lang="es-ES" sz="3100" dirty="0">
                <a:latin typeface="+mn-lt"/>
              </a:rPr>
              <a:t>	*Sexo</a:t>
            </a:r>
            <a:br>
              <a:rPr lang="es-ES" sz="3100" dirty="0">
                <a:latin typeface="+mn-lt"/>
              </a:rPr>
            </a:br>
            <a:r>
              <a:rPr lang="es-ES" sz="3100" dirty="0">
                <a:latin typeface="+mn-lt"/>
              </a:rPr>
              <a:t>	*Gustos</a:t>
            </a:r>
            <a:br>
              <a:rPr lang="es-ES" sz="3600" dirty="0">
                <a:latin typeface="+mn-lt"/>
              </a:rPr>
            </a:br>
            <a:r>
              <a:rPr lang="es-ES" sz="3600" dirty="0">
                <a:latin typeface="+mn-lt"/>
              </a:rPr>
              <a:t>	</a:t>
            </a:r>
            <a:r>
              <a:rPr lang="es-ES" sz="3100" dirty="0">
                <a:latin typeface="+mn-lt"/>
              </a:rPr>
              <a:t>Botón envío</a:t>
            </a:r>
            <a:br>
              <a:rPr lang="es-ES" sz="3200" dirty="0"/>
            </a:br>
            <a:br>
              <a:rPr lang="es-ES" sz="3200" dirty="0"/>
            </a:b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73434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1868C8A-B304-4067-B8BD-492484940A19}"/>
              </a:ext>
            </a:extLst>
          </p:cNvPr>
          <p:cNvSpPr/>
          <p:nvPr/>
        </p:nvSpPr>
        <p:spPr>
          <a:xfrm>
            <a:off x="790574" y="1319212"/>
            <a:ext cx="3028950" cy="487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 DATOS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F89A4B3-2704-4A8C-8B6D-142037B5F8EB}"/>
              </a:ext>
            </a:extLst>
          </p:cNvPr>
          <p:cNvSpPr/>
          <p:nvPr/>
        </p:nvSpPr>
        <p:spPr>
          <a:xfrm>
            <a:off x="4767263" y="1319212"/>
            <a:ext cx="2952750" cy="4876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NODE</a:t>
            </a:r>
          </a:p>
          <a:p>
            <a:pPr algn="ctr"/>
            <a:r>
              <a:rPr lang="es-ES" sz="3200" dirty="0"/>
              <a:t>+</a:t>
            </a:r>
          </a:p>
          <a:p>
            <a:pPr algn="ctr"/>
            <a:r>
              <a:rPr lang="es-ES" sz="3200" dirty="0"/>
              <a:t>EXPRESS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89119C3-F0B1-4B98-B777-1E4E1204B509}"/>
              </a:ext>
            </a:extLst>
          </p:cNvPr>
          <p:cNvSpPr/>
          <p:nvPr/>
        </p:nvSpPr>
        <p:spPr>
          <a:xfrm>
            <a:off x="8591551" y="1319212"/>
            <a:ext cx="2952749" cy="496252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ANGULAR</a:t>
            </a:r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68124C09-08E8-4A68-84E2-F8F76FDA8665}"/>
              </a:ext>
            </a:extLst>
          </p:cNvPr>
          <p:cNvSpPr/>
          <p:nvPr/>
        </p:nvSpPr>
        <p:spPr>
          <a:xfrm>
            <a:off x="7305675" y="4676775"/>
            <a:ext cx="1747835" cy="6381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F3A06B5D-34E7-4567-A3B0-33F00A830264}"/>
              </a:ext>
            </a:extLst>
          </p:cNvPr>
          <p:cNvSpPr/>
          <p:nvPr/>
        </p:nvSpPr>
        <p:spPr>
          <a:xfrm>
            <a:off x="3414716" y="4900613"/>
            <a:ext cx="1747836" cy="6381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48CD2E9-2D1B-4114-82E2-F560A8D3ADD2}"/>
              </a:ext>
            </a:extLst>
          </p:cNvPr>
          <p:cNvSpPr/>
          <p:nvPr/>
        </p:nvSpPr>
        <p:spPr>
          <a:xfrm>
            <a:off x="3414716" y="2066925"/>
            <a:ext cx="1909759" cy="63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E57822D-11D5-4314-9E13-7055B26C451D}"/>
              </a:ext>
            </a:extLst>
          </p:cNvPr>
          <p:cNvSpPr/>
          <p:nvPr/>
        </p:nvSpPr>
        <p:spPr>
          <a:xfrm>
            <a:off x="7224712" y="2040733"/>
            <a:ext cx="1909759" cy="63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908A4F0C-BF42-4C57-BD79-BA260654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546"/>
          </a:xfrm>
        </p:spPr>
        <p:txBody>
          <a:bodyPr>
            <a:normAutofit/>
          </a:bodyPr>
          <a:lstStyle/>
          <a:p>
            <a:r>
              <a:rPr lang="es-ES" sz="4000" b="1" dirty="0"/>
              <a:t>					API REST</a:t>
            </a:r>
          </a:p>
        </p:txBody>
      </p:sp>
    </p:spTree>
    <p:extLst>
      <p:ext uri="{BB962C8B-B14F-4D97-AF65-F5344CB8AC3E}">
        <p14:creationId xmlns:p14="http://schemas.microsoft.com/office/powerpoint/2010/main" val="378611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3C7B1-348D-48C4-9589-0E154F3AF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513"/>
            <a:ext cx="9144000" cy="696912"/>
          </a:xfrm>
        </p:spPr>
        <p:txBody>
          <a:bodyPr>
            <a:normAutofit/>
          </a:bodyPr>
          <a:lstStyle/>
          <a:p>
            <a:r>
              <a:rPr lang="es-ES" sz="4000" b="1" dirty="0"/>
              <a:t>Usuarios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06A244-A4D4-4B8F-9ED8-29D48FA08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2595562"/>
            <a:ext cx="9144000" cy="1666875"/>
          </a:xfrm>
        </p:spPr>
        <p:txBody>
          <a:bodyPr>
            <a:normAutofit/>
          </a:bodyPr>
          <a:lstStyle/>
          <a:p>
            <a:r>
              <a:rPr lang="es-ES" sz="3200" dirty="0"/>
              <a:t>Formulario Inicio-sesión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6166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19B620B-001A-4A9C-9A49-580E72ED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9375"/>
          </a:xfrm>
        </p:spPr>
        <p:txBody>
          <a:bodyPr/>
          <a:lstStyle/>
          <a:p>
            <a:r>
              <a:rPr lang="es-ES" b="1" dirty="0"/>
              <a:t>					Usuarios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B08EDC8-BD37-48C9-8883-8506DD8AE6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Perfil-Usuario</a:t>
            </a:r>
          </a:p>
          <a:p>
            <a:pPr marL="0" indent="0">
              <a:buNone/>
            </a:pPr>
            <a:r>
              <a:rPr lang="es-ES" sz="3200" dirty="0"/>
              <a:t>      -Nombre</a:t>
            </a:r>
          </a:p>
          <a:p>
            <a:pPr marL="0" indent="0">
              <a:buNone/>
            </a:pPr>
            <a:r>
              <a:rPr lang="es-ES" sz="3200" dirty="0"/>
              <a:t>      -Email</a:t>
            </a:r>
          </a:p>
          <a:p>
            <a:pPr marL="0" indent="0">
              <a:buNone/>
            </a:pPr>
            <a:r>
              <a:rPr lang="es-ES" sz="3200"/>
              <a:t>      </a:t>
            </a:r>
            <a:r>
              <a:rPr lang="es-ES" sz="3200">
                <a:solidFill>
                  <a:srgbClr val="FF0000"/>
                </a:solidFill>
              </a:rPr>
              <a:t>-</a:t>
            </a:r>
            <a:r>
              <a:rPr lang="es-ES" sz="3200" dirty="0">
                <a:solidFill>
                  <a:srgbClr val="FF0000"/>
                </a:solidFill>
              </a:rPr>
              <a:t>Gustos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22EF9FC-ACC2-441A-A211-41F7BAF6FA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Lista-usuarios</a:t>
            </a:r>
          </a:p>
          <a:p>
            <a:pPr marL="0" indent="0">
              <a:buNone/>
            </a:pPr>
            <a:r>
              <a:rPr lang="es-ES" dirty="0"/>
              <a:t>        -Lista con aquel/</a:t>
            </a:r>
            <a:r>
              <a:rPr lang="es-ES" dirty="0" err="1"/>
              <a:t>llos</a:t>
            </a:r>
            <a:r>
              <a:rPr lang="es-ES" dirty="0"/>
              <a:t> usuario/s con ese mismo gusto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EC7403EE-3B94-41F4-93E4-8A00CC7F5D52}"/>
              </a:ext>
            </a:extLst>
          </p:cNvPr>
          <p:cNvSpPr/>
          <p:nvPr/>
        </p:nvSpPr>
        <p:spPr>
          <a:xfrm>
            <a:off x="3238500" y="4341813"/>
            <a:ext cx="4333875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3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F1710-B83F-4327-9225-4B0A3CA7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					Eventos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AE2EA-2955-42EF-8D3E-67BB327299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Tabla Eventos:</a:t>
            </a:r>
          </a:p>
          <a:p>
            <a:pPr marL="0" indent="0">
              <a:buNone/>
            </a:pPr>
            <a:r>
              <a:rPr lang="es-ES" dirty="0"/>
              <a:t>     -Id</a:t>
            </a:r>
          </a:p>
          <a:p>
            <a:pPr marL="0" indent="0">
              <a:buNone/>
            </a:pPr>
            <a:r>
              <a:rPr lang="es-ES" dirty="0"/>
              <a:t>     -Nombre</a:t>
            </a:r>
          </a:p>
          <a:p>
            <a:pPr marL="0" indent="0">
              <a:buNone/>
            </a:pPr>
            <a:r>
              <a:rPr lang="es-ES" dirty="0"/>
              <a:t>     -Lugar</a:t>
            </a:r>
          </a:p>
          <a:p>
            <a:pPr marL="0" indent="0">
              <a:buNone/>
            </a:pPr>
            <a:r>
              <a:rPr lang="es-ES" dirty="0"/>
              <a:t>     -Fecha</a:t>
            </a:r>
          </a:p>
          <a:p>
            <a:pPr marL="0" indent="0">
              <a:buNone/>
            </a:pPr>
            <a:r>
              <a:rPr lang="es-ES" dirty="0"/>
              <a:t>     -Descripción</a:t>
            </a:r>
          </a:p>
          <a:p>
            <a:pPr marL="0" indent="0">
              <a:buNone/>
            </a:pPr>
            <a:r>
              <a:rPr lang="es-ES" dirty="0"/>
              <a:t>     -Botón </a:t>
            </a:r>
            <a:r>
              <a:rPr lang="es-ES" dirty="0" err="1"/>
              <a:t>Delete</a:t>
            </a:r>
            <a:endParaRPr lang="es-ES" dirty="0"/>
          </a:p>
          <a:p>
            <a:r>
              <a:rPr lang="es-ES" dirty="0">
                <a:solidFill>
                  <a:srgbClr val="FF0000"/>
                </a:solidFill>
              </a:rPr>
              <a:t>Botón Formulario Eventos</a:t>
            </a:r>
            <a:r>
              <a:rPr lang="es-ES" dirty="0"/>
              <a:t>	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F8997F-8B08-431D-A274-C317EBE1CA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Formulario Eventos</a:t>
            </a:r>
          </a:p>
          <a:p>
            <a:pPr marL="0" indent="0">
              <a:buNone/>
            </a:pPr>
            <a:r>
              <a:rPr lang="es-ES" dirty="0"/>
              <a:t>      -Id</a:t>
            </a:r>
          </a:p>
          <a:p>
            <a:pPr marL="0" indent="0">
              <a:buNone/>
            </a:pPr>
            <a:r>
              <a:rPr lang="es-ES" dirty="0"/>
              <a:t>      - Nombre</a:t>
            </a:r>
          </a:p>
          <a:p>
            <a:pPr marL="0" indent="0">
              <a:buNone/>
            </a:pPr>
            <a:r>
              <a:rPr lang="es-ES" dirty="0"/>
              <a:t>      -Lugar</a:t>
            </a:r>
          </a:p>
          <a:p>
            <a:pPr marL="0" indent="0">
              <a:buNone/>
            </a:pPr>
            <a:r>
              <a:rPr lang="es-ES" dirty="0"/>
              <a:t>      -Fecha</a:t>
            </a:r>
          </a:p>
          <a:p>
            <a:pPr marL="0" indent="0">
              <a:buNone/>
            </a:pPr>
            <a:r>
              <a:rPr lang="es-ES" dirty="0"/>
              <a:t>      -Descripción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72AAD759-89F4-463B-917F-D277EFBAD79B}"/>
              </a:ext>
            </a:extLst>
          </p:cNvPr>
          <p:cNvSpPr/>
          <p:nvPr/>
        </p:nvSpPr>
        <p:spPr>
          <a:xfrm>
            <a:off x="5048249" y="4752975"/>
            <a:ext cx="1819275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17D5BD6E-B1B4-4EC2-996F-C8D17E4CC2C3}"/>
              </a:ext>
            </a:extLst>
          </p:cNvPr>
          <p:cNvSpPr/>
          <p:nvPr/>
        </p:nvSpPr>
        <p:spPr>
          <a:xfrm>
            <a:off x="4953000" y="5718175"/>
            <a:ext cx="2000250" cy="781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520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352</TotalTime>
  <Words>254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Proyecto Madrid</vt:lpstr>
      <vt:lpstr>Presentación de PowerPoint</vt:lpstr>
      <vt:lpstr>Distintas temáticas, distintos sitios;  - Cines(Cines Callao)  - Zonas comerciales(Gran Vía, centros comerciales) - Parques(Parque Retiro)  - Panorámica de la ciudad(Madrid City Tour) - Gastronomía(Plaza Mayor) - Zonas más visitadas(Puerta del Sol) -  Centros artísticos (museos, galerías, fundaciones) </vt:lpstr>
      <vt:lpstr>Página inicio: - Home  | Perfil-Usuario | Eventos | Inicio-sesión - Imágenes de los lugares que se pueden visitar -Formulario de registro:   *Nombre  *Apellidos  *Dirección  *Email  *Edad  *Sexo  *Gustos  Botón envío  </vt:lpstr>
      <vt:lpstr>     API REST</vt:lpstr>
      <vt:lpstr>Usuarios</vt:lpstr>
      <vt:lpstr>     Usuarios</vt:lpstr>
      <vt:lpstr>     Eventos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Madrid</dc:title>
  <dc:creator>Irene Alarcón</dc:creator>
  <cp:lastModifiedBy>Irene Alarcón</cp:lastModifiedBy>
  <cp:revision>27</cp:revision>
  <dcterms:created xsi:type="dcterms:W3CDTF">2021-06-22T08:04:29Z</dcterms:created>
  <dcterms:modified xsi:type="dcterms:W3CDTF">2021-06-28T10:33:51Z</dcterms:modified>
</cp:coreProperties>
</file>