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Playfair Display 1 Bold" charset="1" panose="00000000000000000000"/>
      <p:regular r:id="rId10"/>
    </p:embeddedFont>
    <p:embeddedFont>
      <p:font typeface="Playfair Display 2 Bold" charset="1" panose="00000800000000000000"/>
      <p:regular r:id="rId11"/>
    </p:embeddedFont>
    <p:embeddedFont>
      <p:font typeface="Playfair Display 2" charset="1" panose="000005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739009" y="2693437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17270"/>
            <a:ext cx="18288000" cy="11231217"/>
          </a:xfrm>
          <a:custGeom>
            <a:avLst/>
            <a:gdLst/>
            <a:ahLst/>
            <a:cxnLst/>
            <a:rect r="r" b="b" t="t" l="l"/>
            <a:pathLst>
              <a:path h="11231217" w="18288000">
                <a:moveTo>
                  <a:pt x="0" y="0"/>
                </a:moveTo>
                <a:lnTo>
                  <a:pt x="18288000" y="0"/>
                </a:lnTo>
                <a:lnTo>
                  <a:pt x="18288000" y="11231217"/>
                </a:lnTo>
                <a:lnTo>
                  <a:pt x="0" y="112312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4000"/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39014" y="3098658"/>
            <a:ext cx="16230600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 spc="567">
                <a:solidFill>
                  <a:srgbClr val="2B2C30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USO DE MICROSOFT AZURE POR BMW PARA VEHÍCULOS CONECTADOS Y CONDUCCIÓN AUTÓNOMA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9150" y="1419537"/>
            <a:ext cx="16408332" cy="86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69"/>
              </a:lnSpc>
            </a:pPr>
            <a:r>
              <a:rPr lang="en-US" sz="6999" spc="34" b="true">
                <a:solidFill>
                  <a:srgbClr val="2B2C30"/>
                </a:solidFill>
                <a:latin typeface="Playfair Display 2 Bold"/>
                <a:ea typeface="Playfair Display 2 Bold"/>
                <a:cs typeface="Playfair Display 2 Bold"/>
                <a:sym typeface="Playfair Display 2 Bold"/>
              </a:rPr>
              <a:t>Cloud Computing 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74309" y="8146547"/>
            <a:ext cx="3021843" cy="161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3057" spc="15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Tatiana Juan</a:t>
            </a:r>
          </a:p>
          <a:p>
            <a:pPr algn="l">
              <a:lnSpc>
                <a:spcPts val="4280"/>
              </a:lnSpc>
            </a:pPr>
            <a:r>
              <a:rPr lang="en-US" sz="3057" spc="15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Alex Alegre</a:t>
            </a:r>
          </a:p>
          <a:p>
            <a:pPr algn="l">
              <a:lnSpc>
                <a:spcPts val="4280"/>
              </a:lnSpc>
            </a:pPr>
            <a:r>
              <a:rPr lang="en-US" sz="3057" spc="15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 Irene Sife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94835"/>
            <a:ext cx="15017666" cy="6994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8"/>
              </a:lnSpc>
            </a:pPr>
          </a:p>
          <a:p>
            <a:pPr algn="l" marL="537972" indent="-268986" lvl="1">
              <a:lnSpc>
                <a:spcPts val="3488"/>
              </a:lnSpc>
              <a:buFont typeface="Arial"/>
              <a:buChar char="•"/>
            </a:pPr>
            <a:r>
              <a:rPr lang="en-US" sz="2491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BMW utiliza una variedad de servicios de Microsoft Azure para respaldar sus innovaciones en vehículos conectados y conducción autónoma:</a:t>
            </a:r>
          </a:p>
          <a:p>
            <a:pPr algn="l" marL="537972" indent="-268986" lvl="1">
              <a:lnSpc>
                <a:spcPts val="3488"/>
              </a:lnSpc>
              <a:buFont typeface="Arial"/>
              <a:buChar char="•"/>
            </a:pPr>
            <a:r>
              <a:rPr lang="en-US" sz="2491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Azure IoT Hub: BMW conecta millones de vehículos a través de la nube de Azure, usando el IoT Hub para gestionar los datos de los sensores de los automóviles en tiempo real.</a:t>
            </a:r>
          </a:p>
          <a:p>
            <a:pPr algn="l" marL="537972" indent="-268986" lvl="1">
              <a:lnSpc>
                <a:spcPts val="3488"/>
              </a:lnSpc>
              <a:buFont typeface="Arial"/>
              <a:buChar char="•"/>
            </a:pPr>
            <a:r>
              <a:rPr lang="en-US" sz="2491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Azure Data Lake: Se utiliza para almacenar grandes volúmenes de datos generados por los vehículos, lo que permite a BMW analizar estos datos para mejorar la experiencia del conductor y la seguridad del vehículo.</a:t>
            </a:r>
          </a:p>
          <a:p>
            <a:pPr algn="l" marL="537972" indent="-268986" lvl="1">
              <a:lnSpc>
                <a:spcPts val="3488"/>
              </a:lnSpc>
              <a:buFont typeface="Arial"/>
              <a:buChar char="•"/>
            </a:pPr>
            <a:r>
              <a:rPr lang="en-US" sz="2491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Azure Machine Learning: BMW usa los servicios de Azure ML para desarrollar modelos de machine learning que impulsan las capacidades de conducción autónoma, como el reconocimiento de señales de tráfico y la detección de objetos.</a:t>
            </a:r>
          </a:p>
          <a:p>
            <a:pPr algn="l" marL="537972" indent="-268986" lvl="1">
              <a:lnSpc>
                <a:spcPts val="3488"/>
              </a:lnSpc>
              <a:buFont typeface="Arial"/>
              <a:buChar char="•"/>
            </a:pPr>
            <a:r>
              <a:rPr lang="en-US" sz="2491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Azure Digital Twins: BMW crea representaciones virtuales de sus vehículos y componentes usando Azure Digital Twins. Esto les permite monitorear el rendimiento del vehículo en tiempo real y realizar simulaciones para mejorar la eficiencia y la seguridad.</a:t>
            </a:r>
          </a:p>
          <a:p>
            <a:pPr algn="l" marL="537972" indent="-268986" lvl="1">
              <a:lnSpc>
                <a:spcPts val="3488"/>
              </a:lnSpc>
              <a:buFont typeface="Arial"/>
              <a:buChar char="•"/>
            </a:pPr>
            <a:r>
              <a:rPr lang="en-US" sz="2491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Azure Synapse Analytics: BMW utiliza Azure Synapse para analizar y procesar los grandes volúmenes de datos generados por sus vehículos y sus sistemas de producción en tiempo real.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118553"/>
            <a:ext cx="12268046" cy="705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5"/>
              </a:lnSpc>
            </a:pPr>
            <a:r>
              <a:rPr lang="en-US" sz="4450" spc="22" u="sng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Paso 1: Análisis del Estudio de Caso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75100" y="1237740"/>
            <a:ext cx="15137800" cy="580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0"/>
              </a:lnSpc>
              <a:spcBef>
                <a:spcPct val="0"/>
              </a:spcBef>
            </a:pPr>
            <a:r>
              <a:rPr lang="en-US" b="true" sz="3414" spc="775" u="sng">
                <a:solidFill>
                  <a:srgbClr val="2B2C30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2. Perspectivas Técnicas - BMW y Microsoft Azure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64948" y="2416052"/>
            <a:ext cx="15558103" cy="6032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2169" indent="-311085" lvl="1">
              <a:lnSpc>
                <a:spcPts val="4034"/>
              </a:lnSpc>
              <a:buFont typeface="Arial"/>
              <a:buChar char="•"/>
            </a:pPr>
            <a:r>
              <a:rPr lang="en-US" sz="2881" spc="14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Perspectivas Técnicas - BMW y Microsoft Azure</a:t>
            </a:r>
          </a:p>
          <a:p>
            <a:pPr algn="l" marL="622169" indent="-311085" lvl="1">
              <a:lnSpc>
                <a:spcPts val="4034"/>
              </a:lnSpc>
              <a:buFont typeface="Arial"/>
              <a:buChar char="•"/>
            </a:pPr>
            <a:r>
              <a:rPr lang="en-US" sz="2881" spc="14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Conectividad y Datos: Con Azure IoT Hub, BMW procesa datos en tiempo real de millones de vehículos conectados.</a:t>
            </a:r>
          </a:p>
          <a:p>
            <a:pPr algn="l" marL="622169" indent="-311085" lvl="1">
              <a:lnSpc>
                <a:spcPts val="4034"/>
              </a:lnSpc>
              <a:buFont typeface="Arial"/>
              <a:buChar char="•"/>
            </a:pPr>
            <a:r>
              <a:rPr lang="en-US" sz="2881" spc="14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Almacenamiento: Azure Data Lake almacena grandes volúmenes de datos de sensores, permitiendo un análisis eficiente.</a:t>
            </a:r>
          </a:p>
          <a:p>
            <a:pPr algn="l" marL="622169" indent="-311085" lvl="1">
              <a:lnSpc>
                <a:spcPts val="4034"/>
              </a:lnSpc>
              <a:buFont typeface="Arial"/>
              <a:buChar char="•"/>
            </a:pPr>
            <a:r>
              <a:rPr lang="en-US" sz="2881" spc="14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Machine Learning: Usando Azure Machine Learning, BMW desarrolla algoritmos avanzados para conducción autónoma, como el reconocimiento de señales y la detección de obstáculos.</a:t>
            </a:r>
          </a:p>
          <a:p>
            <a:pPr algn="l" marL="622169" indent="-311085" lvl="1">
              <a:lnSpc>
                <a:spcPts val="4034"/>
              </a:lnSpc>
              <a:buFont typeface="Arial"/>
              <a:buChar char="•"/>
            </a:pPr>
            <a:r>
              <a:rPr lang="en-US" sz="2881" spc="14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Simulación: Con Azure Digital Twins, BMW simula vehículos para mejorar la eficiencia y prevenir fallos en tiempo real.</a:t>
            </a:r>
          </a:p>
          <a:p>
            <a:pPr algn="l" marL="622169" indent="-311085" lvl="1">
              <a:lnSpc>
                <a:spcPts val="4034"/>
              </a:lnSpc>
              <a:buFont typeface="Arial"/>
              <a:buChar char="•"/>
            </a:pPr>
            <a:r>
              <a:rPr lang="en-US" sz="2881" spc="14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Análisis en Tiempo Real: Azure Synapse Analytics permite análisis en tiempo real, optimizando la producción y mejorando la experiencia del usuario.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0986" y="952500"/>
            <a:ext cx="10094126" cy="695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  <a:spcBef>
                <a:spcPct val="0"/>
              </a:spcBef>
            </a:pPr>
            <a:r>
              <a:rPr lang="en-US" b="true" sz="4114" spc="933" u="sng">
                <a:solidFill>
                  <a:srgbClr val="2B2C30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3. Impacto en el Negocio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49090"/>
            <a:ext cx="15606095" cy="4939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1504" indent="-300752" lvl="1">
              <a:lnSpc>
                <a:spcPts val="3900"/>
              </a:lnSpc>
              <a:buFont typeface="Arial"/>
              <a:buChar char="•"/>
            </a:pPr>
            <a:r>
              <a:rPr lang="en-US" sz="2786" spc="13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El uso de Microsoft Azure ha transformado las operaciones de BMW:</a:t>
            </a:r>
          </a:p>
          <a:p>
            <a:pPr algn="l" marL="601504" indent="-300752" lvl="1">
              <a:lnSpc>
                <a:spcPts val="3900"/>
              </a:lnSpc>
              <a:buFont typeface="Arial"/>
              <a:buChar char="•"/>
            </a:pPr>
            <a:r>
              <a:rPr lang="en-US" sz="2786" spc="13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Seguridad y Experiencia del Conductor: Mejoras significativas en seguridad con sistemas ADAS, como detección de obstáculos y frenado automático, gracias al análisis en tiempo real y machine learning en Azure.</a:t>
            </a:r>
          </a:p>
          <a:p>
            <a:pPr algn="l" marL="601504" indent="-300752" lvl="1">
              <a:lnSpc>
                <a:spcPts val="3900"/>
              </a:lnSpc>
              <a:buFont typeface="Arial"/>
              <a:buChar char="•"/>
            </a:pPr>
            <a:r>
              <a:rPr lang="en-US" sz="2786" spc="13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Conducción Autónoma: Azure Machine Learning y Digital Twins aceleran el desarrollo de tecnologías de conducción autónoma de nivel 4.</a:t>
            </a:r>
          </a:p>
          <a:p>
            <a:pPr algn="l" marL="601504" indent="-300752" lvl="1">
              <a:lnSpc>
                <a:spcPts val="3900"/>
              </a:lnSpc>
              <a:buFont typeface="Arial"/>
              <a:buChar char="•"/>
            </a:pPr>
            <a:r>
              <a:rPr lang="en-US" sz="2786" spc="13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Optimización de Producción: Análisis en tiempo real ha mejorado la eficiencia en las fábricas y reducido el tiempo de inactividad.</a:t>
            </a:r>
          </a:p>
          <a:p>
            <a:pPr algn="l" marL="601504" indent="-300752" lvl="1">
              <a:lnSpc>
                <a:spcPts val="3900"/>
              </a:lnSpc>
              <a:buFont typeface="Arial"/>
              <a:buChar char="•"/>
            </a:pPr>
            <a:r>
              <a:rPr lang="en-US" sz="2786" spc="13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Reducción de Costos: El uso de Azure ha disminuido los costos operativos eliminando la necesidad de grandes centros de datos locales.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DAGToNclaxk</dc:identifier>
  <dcterms:modified xsi:type="dcterms:W3CDTF">2011-08-01T06:04:30Z</dcterms:modified>
  <cp:revision>1</cp:revision>
  <dc:title>Cream Neutral Minimalist New Business Pitch Deck Presentation</dc:title>
</cp:coreProperties>
</file>