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974-BE4A-486E-A22D-DA29DF735DA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A01C-E4C2-44BF-9150-E6D937324B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878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974-BE4A-486E-A22D-DA29DF735DA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A01C-E4C2-44BF-9150-E6D93732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974-BE4A-486E-A22D-DA29DF735DA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A01C-E4C2-44BF-9150-E6D93732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8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974-BE4A-486E-A22D-DA29DF735DA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A01C-E4C2-44BF-9150-E6D93732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974-BE4A-486E-A22D-DA29DF735DA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A01C-E4C2-44BF-9150-E6D937324B5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95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974-BE4A-486E-A22D-DA29DF735DA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A01C-E4C2-44BF-9150-E6D93732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9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974-BE4A-486E-A22D-DA29DF735DA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A01C-E4C2-44BF-9150-E6D93732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7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974-BE4A-486E-A22D-DA29DF735DA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A01C-E4C2-44BF-9150-E6D93732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4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974-BE4A-486E-A22D-DA29DF735DA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A01C-E4C2-44BF-9150-E6D93732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7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E25974-BE4A-486E-A22D-DA29DF735DA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5DA01C-E4C2-44BF-9150-E6D93732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5974-BE4A-486E-A22D-DA29DF735DA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A01C-E4C2-44BF-9150-E6D93732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E25974-BE4A-486E-A22D-DA29DF735DA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5DA01C-E4C2-44BF-9150-E6D937324B5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42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8FE6-681D-46E3-B4C3-89F02F1B5B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Summer Practicum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FE8D4-1A18-49C1-B73E-5D960F05C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10</a:t>
            </a:r>
          </a:p>
          <a:p>
            <a:r>
              <a:rPr lang="en-US" sz="2000" dirty="0"/>
              <a:t>Liam Cawley, Hannah Enck, Yoav Goldhorn, Ben Hawley, Irene Zhang</a:t>
            </a:r>
          </a:p>
        </p:txBody>
      </p:sp>
    </p:spTree>
    <p:extLst>
      <p:ext uri="{BB962C8B-B14F-4D97-AF65-F5344CB8AC3E}">
        <p14:creationId xmlns:p14="http://schemas.microsoft.com/office/powerpoint/2010/main" val="136211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B160-7B8E-4842-8A8A-C7E6ACB4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82F0-7D37-4C08-A6CF-7F3F65B7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Agenda &amp; BLUF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General arrival delay stats (not sure if we need this?)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Delay time windows (Yoav)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Early Arrival Delay (Liam)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Arrival delay by airline (Irene)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Arrival delay By airport  (Ben)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Modelling Arrival Delay (Hannah)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Conclusions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6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4ABD-E84B-44C3-9B1F-ED78636B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ECE9-DE7B-45D1-A73E-A16C9BD1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38A39-2C06-468A-AF5F-3E4511AC990D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Section 1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&gt; Section 2 &gt; Section 3 &gt; Section 4 &gt; Section 5 &gt; Section 6</a:t>
            </a:r>
            <a:endParaRPr lang="en-US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991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1544</TotalTime>
  <Words>85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Consolas</vt:lpstr>
      <vt:lpstr>Retrospect</vt:lpstr>
      <vt:lpstr>Summer Practicum</vt:lpstr>
      <vt:lpstr>Outline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Practicum</dc:title>
  <dc:creator>Irene Yunmin Zhang</dc:creator>
  <cp:lastModifiedBy>Irene Yunmin Zhang</cp:lastModifiedBy>
  <cp:revision>6</cp:revision>
  <dcterms:created xsi:type="dcterms:W3CDTF">2025-07-15T18:48:27Z</dcterms:created>
  <dcterms:modified xsi:type="dcterms:W3CDTF">2025-07-24T17:05:11Z</dcterms:modified>
</cp:coreProperties>
</file>