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105021046</a:t>
            </a:r>
            <a:r>
              <a:rPr lang="zh-TW" altLang="en-US" sz="2800" dirty="0" smtClean="0"/>
              <a:t> 賴沛錞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29272" y="2922662"/>
            <a:ext cx="7357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err="1" smtClean="0"/>
              <a:t>Arduino</a:t>
            </a:r>
            <a:r>
              <a:rPr lang="zh-TW" altLang="en-US" sz="5400" dirty="0" smtClean="0"/>
              <a:t>感應</a:t>
            </a:r>
            <a:r>
              <a:rPr lang="zh-TW" altLang="en-US" sz="5400" dirty="0"/>
              <a:t>式</a:t>
            </a:r>
            <a:r>
              <a:rPr lang="zh-TW" altLang="en-US" sz="5400" dirty="0" smtClean="0"/>
              <a:t>電風扇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86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885204"/>
          </a:xfrm>
        </p:spPr>
        <p:txBody>
          <a:bodyPr>
            <a:normAutofit/>
          </a:bodyPr>
          <a:lstStyle/>
          <a:p>
            <a:r>
              <a:rPr lang="zh-TW" altLang="en-US" sz="3000" dirty="0" smtClean="0">
                <a:solidFill>
                  <a:schemeClr val="accent4">
                    <a:lumMod val="50000"/>
                  </a:schemeClr>
                </a:solidFill>
              </a:rPr>
              <a:t>構想目標 </a:t>
            </a:r>
            <a:r>
              <a:rPr lang="en-US" altLang="zh-TW" sz="3000" dirty="0" smtClean="0"/>
              <a:t>:</a:t>
            </a:r>
            <a:r>
              <a:rPr lang="zh-TW" altLang="en-US" sz="2400" dirty="0" smtClean="0"/>
              <a:t>利用</a:t>
            </a:r>
            <a:r>
              <a:rPr lang="zh-TW" altLang="en-US" sz="2400" dirty="0"/>
              <a:t>超音波距離感測器來偵測人是否靠近，靠近時</a:t>
            </a:r>
            <a:r>
              <a:rPr lang="en-US" altLang="zh-TW" sz="2400" dirty="0" err="1"/>
              <a:t>Arduino</a:t>
            </a:r>
            <a:r>
              <a:rPr lang="en-US" altLang="zh-TW" sz="2400" dirty="0"/>
              <a:t> UNO</a:t>
            </a:r>
            <a:r>
              <a:rPr lang="zh-TW" altLang="en-US" sz="2400" dirty="0"/>
              <a:t>主板控制直流馬達</a:t>
            </a:r>
            <a:r>
              <a:rPr lang="en-US" altLang="zh-TW" sz="2400" dirty="0"/>
              <a:t>+</a:t>
            </a:r>
            <a:r>
              <a:rPr lang="zh-TW" altLang="en-US" sz="2400" dirty="0"/>
              <a:t>電風扇片旋轉，來達到電風扇的效果</a:t>
            </a:r>
            <a:r>
              <a:rPr lang="zh-TW" altLang="en-US" sz="3200" dirty="0" smtClean="0"/>
              <a:t>。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/>
              <a:t/>
            </a:r>
            <a:br>
              <a:rPr lang="zh-TW" altLang="en-US" sz="3200" dirty="0"/>
            </a:br>
            <a:r>
              <a:rPr lang="zh-TW" altLang="en-US" sz="3000" dirty="0">
                <a:solidFill>
                  <a:schemeClr val="accent4">
                    <a:lumMod val="50000"/>
                  </a:schemeClr>
                </a:solidFill>
              </a:rPr>
              <a:t>其他</a:t>
            </a:r>
            <a:r>
              <a:rPr lang="en-US" altLang="zh-TW" sz="3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</a:t>
            </a:r>
            <a:r>
              <a:rPr lang="zh-TW" altLang="en-US" sz="2400" dirty="0"/>
              <a:t>如果有時間的話可以再加上電風扇開或關時的蜂鳴器提醒，或是沒有光線時</a:t>
            </a:r>
            <a:r>
              <a:rPr lang="en-US" altLang="zh-TW" sz="2400" dirty="0"/>
              <a:t>LED</a:t>
            </a:r>
            <a:r>
              <a:rPr lang="zh-TW" altLang="en-US" sz="2400" dirty="0"/>
              <a:t>發光的功能。</a:t>
            </a:r>
            <a:br>
              <a:rPr lang="zh-TW" altLang="en-US" sz="2400" dirty="0"/>
            </a:b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8476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神仙</Template>
  <TotalTime>22</TotalTime>
  <Words>43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天體</vt:lpstr>
      <vt:lpstr>PowerPoint 簡報</vt:lpstr>
      <vt:lpstr>構想目標 :利用超音波距離感測器來偵測人是否靠近，靠近時Arduino UNO主板控制直流馬達+電風扇片旋轉，來達到電風扇的效果。  其他:如果有時間的話可以再加上電風扇開或關時的蜂鳴器提醒，或是沒有光線時LED發光的功能。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</dc:creator>
  <cp:lastModifiedBy>Microsoft</cp:lastModifiedBy>
  <cp:revision>5</cp:revision>
  <dcterms:created xsi:type="dcterms:W3CDTF">2019-05-06T16:58:46Z</dcterms:created>
  <dcterms:modified xsi:type="dcterms:W3CDTF">2019-05-14T16:45:34Z</dcterms:modified>
</cp:coreProperties>
</file>