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b="1" lang="en-AU" sz="1070"/>
              <a:t>you</a:t>
            </a: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AU" sz="1070"/>
              <a:t>working on this problem</a:t>
            </a: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b="1" lang="en-AU" sz="1071"/>
              <a:t>that</a:t>
            </a: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b="1" lang="en-AU" sz="1071"/>
              <a:t>successful</a:t>
            </a: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I.e. What are </a:t>
            </a:r>
            <a:r>
              <a:rPr b="1" lang="en-AU" sz="1071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you</a:t>
            </a: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 </a:t>
            </a:r>
            <a:r>
              <a:rPr b="1" lang="en-AU" sz="1071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specific items will you focus on exclusively</a:t>
            </a: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?</a:t>
            </a:r>
            <a:r>
              <a:rPr b="1" lang="en-AU" sz="1071"/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b="1" lang="en-AU" sz="1070"/>
              <a:t>that may</a:t>
            </a: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b="1" lang="en-AU" sz="1070"/>
              <a:t>you</a:t>
            </a: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b="1" lang="en-AU" sz="1070"/>
              <a:t>related to the </a:t>
            </a: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1" lang="en-AU" sz="1070"/>
              <a:t> you</a:t>
            </a: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AU" sz="1071"/>
              <a:t>Who</a:t>
            </a: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b="1" lang="en-AU" sz="1071"/>
              <a:t>is project</a:t>
            </a: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b="1" lang="en-AU" sz="1071"/>
              <a:t>Where will you source your data from and who will you present your recommendation to once you have identified a solution?</a:t>
            </a: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b="1" lang="en-AU"/>
              <a:t>you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