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61" autoAdjust="0"/>
    <p:restoredTop sz="94660"/>
  </p:normalViewPr>
  <p:slideViewPr>
    <p:cSldViewPr snapToGrid="0">
      <p:cViewPr varScale="1">
        <p:scale>
          <a:sx n="99" d="100"/>
          <a:sy n="99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0FE2-4E95-4CFD-9F35-529609654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D6440-CE5A-4EC4-A57E-EC4477539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0F85-77CD-4C82-8D5E-C670F8F9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0074-4215-4AA9-8E45-22A3AF091762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34D02-01FD-4F70-BBBC-F7206BA9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0EF4-E32A-41B3-94BE-501D4EA2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683C-2233-44CA-8C6F-FEF83094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3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AAB6-C747-44E4-9C56-86B6A2BE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324FE-7AA0-4552-8F22-E8E4FB671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3209-E45D-4A3D-BF3D-E76932B7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0074-4215-4AA9-8E45-22A3AF091762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0329-481F-4FA5-97F1-C6BDA1C2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1E93B-5A81-4449-BAED-7A1CE623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683C-2233-44CA-8C6F-FEF83094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05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38F77-601E-4BC7-AE7E-CBEE46BED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14D3E-5E42-4DB6-810E-C45633937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BA305-C12D-4476-8F7A-E662DD47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0074-4215-4AA9-8E45-22A3AF091762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4A46-BF08-4B64-A18A-AE8C1FC6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1AB6-A8DB-455A-BC92-2DCE2180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683C-2233-44CA-8C6F-FEF83094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81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9B0B-C4D8-4F40-B03E-6632DC4B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048E4-C0BD-48B3-9930-769AD9CA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F2E39-8683-46DE-8B5B-4C6108A0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0074-4215-4AA9-8E45-22A3AF091762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37E2-0DDD-4ECC-B74B-B507CBD7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002A-72F5-4F66-A181-464A6936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683C-2233-44CA-8C6F-FEF83094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60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16C0-D16F-450E-8F35-60BEA3EA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AEDC-9AFC-46BD-BEDB-CA3CFB93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05B3-3FD1-4A6A-A738-BE700C84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0074-4215-4AA9-8E45-22A3AF091762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531D0-D966-4616-BA5B-1E16EB05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E6FC5-7916-41DE-9AD6-BEFA5E72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683C-2233-44CA-8C6F-FEF83094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6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D1CF-6736-4201-97CE-A0CAA1D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BEF9-929A-4784-885E-181E86021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B22D-3A78-4865-8B10-8CA7B77A4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C233-A519-4BBB-96E6-60C3F996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0074-4215-4AA9-8E45-22A3AF091762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DAEE3-5D21-4A22-B7BF-CBEEF1A8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3AF00-68B7-4CFC-8DE0-4955EDD8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683C-2233-44CA-8C6F-FEF83094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75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54B3-302B-4A2F-A7B2-1640965A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5894-0111-4CB4-8C44-C46924594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FF90A-1303-4FA5-9FE1-8F7CD99FE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0C6BE-B6FE-4E74-889D-0D90FDF7D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B57C0-45AE-4B07-874E-99211E964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EBF22-032D-407F-9F3E-2E16FADC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0074-4215-4AA9-8E45-22A3AF091762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F4F70-9D2C-40F8-8306-C613A22F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06EF7-06D3-4C35-AE9E-DD0E8DA2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683C-2233-44CA-8C6F-FEF83094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ADA1-8803-4162-B683-C33B3852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D15A2-1373-4B04-ACA1-15290216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0074-4215-4AA9-8E45-22A3AF091762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0B3B1-18F6-4069-B00A-EFA2279B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55169-3178-433E-AC27-80BE26BE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683C-2233-44CA-8C6F-FEF83094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5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D96EC-5043-4023-8EEB-560F394A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0074-4215-4AA9-8E45-22A3AF091762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CB76C-057C-46D9-A116-805C270F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42E1C-FF1F-4259-B0AA-C0161127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683C-2233-44CA-8C6F-FEF83094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3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E364-57C0-4114-90F4-D8288D2A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8A70-3D27-479B-BE30-2ABAB73AC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84B2F-315F-4479-9D85-B126BE4B9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15364-5196-4C41-AF8C-D470CA37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0074-4215-4AA9-8E45-22A3AF091762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54F16-DB66-44D7-A0A8-0BF21A03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AD16F-BF71-4A28-8E51-7559F364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683C-2233-44CA-8C6F-FEF83094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9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89C9-695F-4737-A7A0-A4F61B80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65B53-1E2B-4BDB-86A4-8EA182116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7C1A6-A074-4DD3-ABD2-11D806D18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DE44B-F779-4A35-9461-89237306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0074-4215-4AA9-8E45-22A3AF091762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4346F-E41C-4B62-A1EE-6893D733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6D5CB-9DD3-4A89-AA7C-A2FAB994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683C-2233-44CA-8C6F-FEF83094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95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10D16-D54F-4263-9A1C-C2C9CA2E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6464C-9910-4D77-B245-5BCB63AFE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A9352-F718-4BA2-98C1-F3FD9E1CE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0074-4215-4AA9-8E45-22A3AF091762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73989-6689-430F-A9DF-0ECF66269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B9C3F-6C3D-42FD-AEE0-E0D2F12A1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683C-2233-44CA-8C6F-FEF830943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0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indoor, person, holding, metal&#10;&#10;Description automatically generated">
            <a:extLst>
              <a:ext uri="{FF2B5EF4-FFF2-40B4-BE49-F238E27FC236}">
                <a16:creationId xmlns:a16="http://schemas.microsoft.com/office/drawing/2014/main" id="{E541E48B-243B-4454-9FFD-C024EF73A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F3A58-76B3-494C-8B2D-653D5E68B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04520"/>
            <a:ext cx="4376692" cy="250722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Big Data &amp; Business Intelligence</a:t>
            </a:r>
            <a:endParaRPr lang="en-IN" dirty="0">
              <a:solidFill>
                <a:srgbClr val="FFFFFF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6980E-3427-4733-B8D9-AAB5DF079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699" y="4672820"/>
            <a:ext cx="2083293" cy="597132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Irene Jacob</a:t>
            </a:r>
            <a:endParaRPr lang="en-IN" sz="2800" dirty="0">
              <a:solidFill>
                <a:srgbClr val="FFFFFF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737417-2184-42D6-A2AB-57504A73C539}"/>
              </a:ext>
            </a:extLst>
          </p:cNvPr>
          <p:cNvCxnSpPr>
            <a:cxnSpLocks/>
          </p:cNvCxnSpPr>
          <p:nvPr/>
        </p:nvCxnSpPr>
        <p:spPr>
          <a:xfrm>
            <a:off x="514906" y="4309406"/>
            <a:ext cx="33202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55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ght, large, sitting, umbrella&#10;&#10;Description automatically generated">
            <a:extLst>
              <a:ext uri="{FF2B5EF4-FFF2-40B4-BE49-F238E27FC236}">
                <a16:creationId xmlns:a16="http://schemas.microsoft.com/office/drawing/2014/main" id="{F53F9DE2-B67E-4FAC-B752-4A8C64EB2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43AE77-EF53-4AD8-BB17-456F0DAD33DD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Dubai" panose="020B0503030403030204" pitchFamily="34" charset="-78"/>
                <a:ea typeface="+mj-ea"/>
                <a:cs typeface="Dubai" panose="020B0503030403030204" pitchFamily="34" charset="-78"/>
              </a:rPr>
              <a:t>WHAT IS BIG DATA?</a:t>
            </a:r>
          </a:p>
        </p:txBody>
      </p:sp>
    </p:spTree>
    <p:extLst>
      <p:ext uri="{BB962C8B-B14F-4D97-AF65-F5344CB8AC3E}">
        <p14:creationId xmlns:p14="http://schemas.microsoft.com/office/powerpoint/2010/main" val="1517179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A6FF1D-5BDC-4936-96CB-2918DAFC6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0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ght, large, sitting, umbrella&#10;&#10;Description automatically generated">
            <a:extLst>
              <a:ext uri="{FF2B5EF4-FFF2-40B4-BE49-F238E27FC236}">
                <a16:creationId xmlns:a16="http://schemas.microsoft.com/office/drawing/2014/main" id="{F53F9DE2-B67E-4FAC-B752-4A8C64EB2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43AE77-EF53-4AD8-BB17-456F0DAD33DD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Dubai" panose="020B0503030403030204" pitchFamily="34" charset="-78"/>
                <a:ea typeface="+mj-ea"/>
                <a:cs typeface="Dubai" panose="020B0503030403030204" pitchFamily="34" charset="-78"/>
              </a:rPr>
              <a:t>WHAT IS BUSINESS INTELLIGENCE?</a:t>
            </a:r>
          </a:p>
        </p:txBody>
      </p:sp>
    </p:spTree>
    <p:extLst>
      <p:ext uri="{BB962C8B-B14F-4D97-AF65-F5344CB8AC3E}">
        <p14:creationId xmlns:p14="http://schemas.microsoft.com/office/powerpoint/2010/main" val="1752136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A4AC78AE-CEF3-4E2F-B39A-D6181F83D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0"/>
            <a:ext cx="12573000" cy="685800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043E509-FA08-4646-9662-66B85FFB0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9" y="424568"/>
            <a:ext cx="6297006" cy="286693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39B8EC9-49DD-46E1-987D-3CAB6176C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7" y="704850"/>
            <a:ext cx="4886864" cy="25146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1BD5F5BB-1F68-420E-8FDF-E8F420342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04" y="3971927"/>
            <a:ext cx="3956050" cy="2586648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68A25E9-6706-49BC-ADB2-4AC764B936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16" y="4063010"/>
            <a:ext cx="4956175" cy="24851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6A415-4582-48A3-813E-A2CDA8FA8744}"/>
              </a:ext>
            </a:extLst>
          </p:cNvPr>
          <p:cNvSpPr txBox="1"/>
          <p:nvPr/>
        </p:nvSpPr>
        <p:spPr>
          <a:xfrm>
            <a:off x="8132078" y="309802"/>
            <a:ext cx="228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Hierarchy</a:t>
            </a:r>
            <a:endParaRPr lang="en-IN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0064AF-0294-48BB-8D76-60C2E801E69A}"/>
              </a:ext>
            </a:extLst>
          </p:cNvPr>
          <p:cNvSpPr txBox="1"/>
          <p:nvPr/>
        </p:nvSpPr>
        <p:spPr>
          <a:xfrm>
            <a:off x="2495216" y="3750221"/>
            <a:ext cx="169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Definition</a:t>
            </a:r>
          </a:p>
          <a:p>
            <a:endParaRPr lang="en-IN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ACC7E-4AB0-44CB-9D3B-EF013F5E98C9}"/>
              </a:ext>
            </a:extLst>
          </p:cNvPr>
          <p:cNvSpPr txBox="1"/>
          <p:nvPr/>
        </p:nvSpPr>
        <p:spPr>
          <a:xfrm>
            <a:off x="8203542" y="3728280"/>
            <a:ext cx="224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Data categories</a:t>
            </a:r>
            <a:endParaRPr lang="en-IN" dirty="0">
              <a:solidFill>
                <a:schemeClr val="bg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629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ght, large, sitting, umbrella&#10;&#10;Description automatically generated">
            <a:extLst>
              <a:ext uri="{FF2B5EF4-FFF2-40B4-BE49-F238E27FC236}">
                <a16:creationId xmlns:a16="http://schemas.microsoft.com/office/drawing/2014/main" id="{F53F9DE2-B67E-4FAC-B752-4A8C64EB2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43AE77-EF53-4AD8-BB17-456F0DAD33DD}"/>
              </a:ext>
            </a:extLst>
          </p:cNvPr>
          <p:cNvSpPr txBox="1"/>
          <p:nvPr/>
        </p:nvSpPr>
        <p:spPr>
          <a:xfrm>
            <a:off x="-1" y="1122362"/>
            <a:ext cx="12191999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Dubai" panose="020B0503030403030204" pitchFamily="34" charset="-78"/>
                <a:ea typeface="+mj-ea"/>
                <a:cs typeface="Dubai" panose="020B0503030403030204" pitchFamily="34" charset="-78"/>
              </a:rPr>
              <a:t>BIG DATA vs 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205978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8B46664C-071D-43F9-B582-D3EAF5EE3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t="10262" r="-13" b="1024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4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ght, large, sitting, umbrella&#10;&#10;Description automatically generated">
            <a:extLst>
              <a:ext uri="{FF2B5EF4-FFF2-40B4-BE49-F238E27FC236}">
                <a16:creationId xmlns:a16="http://schemas.microsoft.com/office/drawing/2014/main" id="{F53F9DE2-B67E-4FAC-B752-4A8C64EB2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43AE77-EF53-4AD8-BB17-456F0DAD33DD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Dubai" panose="020B0503030403030204" pitchFamily="34" charset="-78"/>
                <a:ea typeface="+mj-ea"/>
                <a:cs typeface="Dubai" panose="020B0503030403030204" pitchFamily="34" charset="-78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6738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Dubai</vt:lpstr>
      <vt:lpstr>Office Theme</vt:lpstr>
      <vt:lpstr>Big Data &amp; Business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Business Intelligence</dc:title>
  <dc:creator>Irene Jacob</dc:creator>
  <cp:lastModifiedBy>Irene Jacob</cp:lastModifiedBy>
  <cp:revision>1</cp:revision>
  <dcterms:created xsi:type="dcterms:W3CDTF">2020-10-28T09:45:57Z</dcterms:created>
  <dcterms:modified xsi:type="dcterms:W3CDTF">2020-10-28T09:46:59Z</dcterms:modified>
</cp:coreProperties>
</file>