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ela Jay" userId="38a6b70f848a0bfb" providerId="LiveId" clId="{2D340C9D-62E7-4E64-B7ED-B632F9194074}"/>
    <pc:docChg chg="undo custSel addSld modSld sldOrd">
      <pc:chgData name="Shenela Jay" userId="38a6b70f848a0bfb" providerId="LiveId" clId="{2D340C9D-62E7-4E64-B7ED-B632F9194074}" dt="2022-02-27T09:02:49.718" v="509" actId="1076"/>
      <pc:docMkLst>
        <pc:docMk/>
      </pc:docMkLst>
      <pc:sldChg chg="modSp mod">
        <pc:chgData name="Shenela Jay" userId="38a6b70f848a0bfb" providerId="LiveId" clId="{2D340C9D-62E7-4E64-B7ED-B632F9194074}" dt="2022-02-27T08:36:25.708" v="12" actId="207"/>
        <pc:sldMkLst>
          <pc:docMk/>
          <pc:sldMk cId="2305439247" sldId="257"/>
        </pc:sldMkLst>
        <pc:spChg chg="mod">
          <ac:chgData name="Shenela Jay" userId="38a6b70f848a0bfb" providerId="LiveId" clId="{2D340C9D-62E7-4E64-B7ED-B632F9194074}" dt="2022-02-27T08:36:15.364" v="11" actId="20577"/>
          <ac:spMkLst>
            <pc:docMk/>
            <pc:sldMk cId="2305439247" sldId="257"/>
            <ac:spMk id="2" creationId="{FFE74BFA-C6B4-440C-B036-F6E281CCF1EC}"/>
          </ac:spMkLst>
        </pc:spChg>
        <pc:spChg chg="mod">
          <ac:chgData name="Shenela Jay" userId="38a6b70f848a0bfb" providerId="LiveId" clId="{2D340C9D-62E7-4E64-B7ED-B632F9194074}" dt="2022-02-27T08:36:25.708" v="12" actId="207"/>
          <ac:spMkLst>
            <pc:docMk/>
            <pc:sldMk cId="2305439247" sldId="257"/>
            <ac:spMk id="3" creationId="{E72778A7-6A12-4C66-97A1-9B3CDFFC832C}"/>
          </ac:spMkLst>
        </pc:spChg>
      </pc:sldChg>
      <pc:sldChg chg="modSp mod">
        <pc:chgData name="Shenela Jay" userId="38a6b70f848a0bfb" providerId="LiveId" clId="{2D340C9D-62E7-4E64-B7ED-B632F9194074}" dt="2022-02-27T08:37:00.958" v="15" actId="207"/>
        <pc:sldMkLst>
          <pc:docMk/>
          <pc:sldMk cId="2414811963" sldId="258"/>
        </pc:sldMkLst>
        <pc:spChg chg="mod">
          <ac:chgData name="Shenela Jay" userId="38a6b70f848a0bfb" providerId="LiveId" clId="{2D340C9D-62E7-4E64-B7ED-B632F9194074}" dt="2022-02-27T08:37:00.958" v="15" actId="207"/>
          <ac:spMkLst>
            <pc:docMk/>
            <pc:sldMk cId="2414811963" sldId="258"/>
            <ac:spMk id="4" creationId="{CF56EC33-9510-4F0B-882C-682039BC63BA}"/>
          </ac:spMkLst>
        </pc:spChg>
      </pc:sldChg>
      <pc:sldChg chg="addSp modSp mod">
        <pc:chgData name="Shenela Jay" userId="38a6b70f848a0bfb" providerId="LiveId" clId="{2D340C9D-62E7-4E64-B7ED-B632F9194074}" dt="2022-02-27T08:59:03.390" v="483" actId="20577"/>
        <pc:sldMkLst>
          <pc:docMk/>
          <pc:sldMk cId="699747764" sldId="259"/>
        </pc:sldMkLst>
        <pc:spChg chg="mod">
          <ac:chgData name="Shenela Jay" userId="38a6b70f848a0bfb" providerId="LiveId" clId="{2D340C9D-62E7-4E64-B7ED-B632F9194074}" dt="2022-02-27T08:56:38.904" v="458" actId="20577"/>
          <ac:spMkLst>
            <pc:docMk/>
            <pc:sldMk cId="699747764" sldId="259"/>
            <ac:spMk id="2" creationId="{899DE28E-1A49-460C-8FF9-8D61176A03EB}"/>
          </ac:spMkLst>
        </pc:spChg>
        <pc:spChg chg="mod">
          <ac:chgData name="Shenela Jay" userId="38a6b70f848a0bfb" providerId="LiveId" clId="{2D340C9D-62E7-4E64-B7ED-B632F9194074}" dt="2022-02-27T08:59:03.390" v="483" actId="20577"/>
          <ac:spMkLst>
            <pc:docMk/>
            <pc:sldMk cId="699747764" sldId="259"/>
            <ac:spMk id="4" creationId="{5711B810-7702-4DFC-A7A6-57C27EF1C28D}"/>
          </ac:spMkLst>
        </pc:spChg>
        <pc:picChg chg="add mod">
          <ac:chgData name="Shenela Jay" userId="38a6b70f848a0bfb" providerId="LiveId" clId="{2D340C9D-62E7-4E64-B7ED-B632F9194074}" dt="2022-02-27T08:57:18.925" v="464" actId="1076"/>
          <ac:picMkLst>
            <pc:docMk/>
            <pc:sldMk cId="699747764" sldId="259"/>
            <ac:picMk id="5" creationId="{9174F3CA-A130-404A-ABB6-AD4654A181F6}"/>
          </ac:picMkLst>
        </pc:picChg>
      </pc:sldChg>
      <pc:sldChg chg="addSp delSp modSp mod">
        <pc:chgData name="Shenela Jay" userId="38a6b70f848a0bfb" providerId="LiveId" clId="{2D340C9D-62E7-4E64-B7ED-B632F9194074}" dt="2022-02-27T09:00:44.461" v="504" actId="20577"/>
        <pc:sldMkLst>
          <pc:docMk/>
          <pc:sldMk cId="474625022" sldId="261"/>
        </pc:sldMkLst>
        <pc:spChg chg="del">
          <ac:chgData name="Shenela Jay" userId="38a6b70f848a0bfb" providerId="LiveId" clId="{2D340C9D-62E7-4E64-B7ED-B632F9194074}" dt="2022-02-27T08:37:33.694" v="16" actId="478"/>
          <ac:spMkLst>
            <pc:docMk/>
            <pc:sldMk cId="474625022" sldId="261"/>
            <ac:spMk id="2" creationId="{899DE28E-1A49-460C-8FF9-8D61176A03EB}"/>
          </ac:spMkLst>
        </pc:spChg>
        <pc:spChg chg="add del mod">
          <ac:chgData name="Shenela Jay" userId="38a6b70f848a0bfb" providerId="LiveId" clId="{2D340C9D-62E7-4E64-B7ED-B632F9194074}" dt="2022-02-27T08:37:35.748" v="17" actId="478"/>
          <ac:spMkLst>
            <pc:docMk/>
            <pc:sldMk cId="474625022" sldId="261"/>
            <ac:spMk id="4" creationId="{0BB0465A-3BD1-4F91-BFB8-563227C473BF}"/>
          </ac:spMkLst>
        </pc:spChg>
        <pc:spChg chg="add mod">
          <ac:chgData name="Shenela Jay" userId="38a6b70f848a0bfb" providerId="LiveId" clId="{2D340C9D-62E7-4E64-B7ED-B632F9194074}" dt="2022-02-27T08:44:05.784" v="157" actId="207"/>
          <ac:spMkLst>
            <pc:docMk/>
            <pc:sldMk cId="474625022" sldId="261"/>
            <ac:spMk id="5" creationId="{313D4AD5-4035-42F3-B80A-3529B1D531CB}"/>
          </ac:spMkLst>
        </pc:spChg>
        <pc:spChg chg="add mod">
          <ac:chgData name="Shenela Jay" userId="38a6b70f848a0bfb" providerId="LiveId" clId="{2D340C9D-62E7-4E64-B7ED-B632F9194074}" dt="2022-02-27T09:00:44.461" v="504" actId="20577"/>
          <ac:spMkLst>
            <pc:docMk/>
            <pc:sldMk cId="474625022" sldId="261"/>
            <ac:spMk id="6" creationId="{89EB88A1-BB43-4981-98ED-1CEDF2D82FBA}"/>
          </ac:spMkLst>
        </pc:spChg>
        <pc:picChg chg="add mod">
          <ac:chgData name="Shenela Jay" userId="38a6b70f848a0bfb" providerId="LiveId" clId="{2D340C9D-62E7-4E64-B7ED-B632F9194074}" dt="2022-02-27T08:57:58.081" v="471" actId="1076"/>
          <ac:picMkLst>
            <pc:docMk/>
            <pc:sldMk cId="474625022" sldId="261"/>
            <ac:picMk id="8" creationId="{FC33C261-C5F5-4B00-B77B-11C8C3960683}"/>
          </ac:picMkLst>
        </pc:picChg>
      </pc:sldChg>
      <pc:sldChg chg="addSp delSp modSp mod ord">
        <pc:chgData name="Shenela Jay" userId="38a6b70f848a0bfb" providerId="LiveId" clId="{2D340C9D-62E7-4E64-B7ED-B632F9194074}" dt="2022-02-27T08:59:32.639" v="490" actId="20577"/>
        <pc:sldMkLst>
          <pc:docMk/>
          <pc:sldMk cId="868846494" sldId="262"/>
        </pc:sldMkLst>
        <pc:spChg chg="del">
          <ac:chgData name="Shenela Jay" userId="38a6b70f848a0bfb" providerId="LiveId" clId="{2D340C9D-62E7-4E64-B7ED-B632F9194074}" dt="2022-02-27T08:37:40.987" v="19" actId="478"/>
          <ac:spMkLst>
            <pc:docMk/>
            <pc:sldMk cId="868846494" sldId="262"/>
            <ac:spMk id="2" creationId="{899DE28E-1A49-460C-8FF9-8D61176A03EB}"/>
          </ac:spMkLst>
        </pc:spChg>
        <pc:spChg chg="add del mod">
          <ac:chgData name="Shenela Jay" userId="38a6b70f848a0bfb" providerId="LiveId" clId="{2D340C9D-62E7-4E64-B7ED-B632F9194074}" dt="2022-02-27T08:37:46.570" v="20" actId="478"/>
          <ac:spMkLst>
            <pc:docMk/>
            <pc:sldMk cId="868846494" sldId="262"/>
            <ac:spMk id="4" creationId="{990F68CB-2A5D-4D25-A56B-B723112B6CC9}"/>
          </ac:spMkLst>
        </pc:spChg>
        <pc:spChg chg="add mod">
          <ac:chgData name="Shenela Jay" userId="38a6b70f848a0bfb" providerId="LiveId" clId="{2D340C9D-62E7-4E64-B7ED-B632F9194074}" dt="2022-02-27T08:56:22.955" v="455" actId="27636"/>
          <ac:spMkLst>
            <pc:docMk/>
            <pc:sldMk cId="868846494" sldId="262"/>
            <ac:spMk id="5" creationId="{174A51CC-511D-4EB6-B430-6373354168CA}"/>
          </ac:spMkLst>
        </pc:spChg>
        <pc:spChg chg="add mod">
          <ac:chgData name="Shenela Jay" userId="38a6b70f848a0bfb" providerId="LiveId" clId="{2D340C9D-62E7-4E64-B7ED-B632F9194074}" dt="2022-02-27T08:59:32.639" v="490" actId="20577"/>
          <ac:spMkLst>
            <pc:docMk/>
            <pc:sldMk cId="868846494" sldId="262"/>
            <ac:spMk id="6" creationId="{71E6BF19-88AB-4B1A-A93B-3D9A5DD34969}"/>
          </ac:spMkLst>
        </pc:spChg>
        <pc:spChg chg="add del mod">
          <ac:chgData name="Shenela Jay" userId="38a6b70f848a0bfb" providerId="LiveId" clId="{2D340C9D-62E7-4E64-B7ED-B632F9194074}" dt="2022-02-27T08:42:53.464" v="137"/>
          <ac:spMkLst>
            <pc:docMk/>
            <pc:sldMk cId="868846494" sldId="262"/>
            <ac:spMk id="7" creationId="{6515C82D-ACAE-4E1B-A716-2160F09BBAA4}"/>
          </ac:spMkLst>
        </pc:spChg>
        <pc:picChg chg="add mod">
          <ac:chgData name="Shenela Jay" userId="38a6b70f848a0bfb" providerId="LiveId" clId="{2D340C9D-62E7-4E64-B7ED-B632F9194074}" dt="2022-02-27T08:56:33.995" v="457" actId="14100"/>
          <ac:picMkLst>
            <pc:docMk/>
            <pc:sldMk cId="868846494" sldId="262"/>
            <ac:picMk id="9" creationId="{0C505DC8-089D-484F-9287-F1537674FE4C}"/>
          </ac:picMkLst>
        </pc:picChg>
      </pc:sldChg>
      <pc:sldChg chg="addSp modSp mod">
        <pc:chgData name="Shenela Jay" userId="38a6b70f848a0bfb" providerId="LiveId" clId="{2D340C9D-62E7-4E64-B7ED-B632F9194074}" dt="2022-02-27T08:50:20.240" v="276" actId="1076"/>
        <pc:sldMkLst>
          <pc:docMk/>
          <pc:sldMk cId="1058664985" sldId="263"/>
        </pc:sldMkLst>
        <pc:spChg chg="mod">
          <ac:chgData name="Shenela Jay" userId="38a6b70f848a0bfb" providerId="LiveId" clId="{2D340C9D-62E7-4E64-B7ED-B632F9194074}" dt="2022-02-27T08:49:26.007" v="270" actId="6549"/>
          <ac:spMkLst>
            <pc:docMk/>
            <pc:sldMk cId="1058664985" sldId="263"/>
            <ac:spMk id="2" creationId="{899DE28E-1A49-460C-8FF9-8D61176A03EB}"/>
          </ac:spMkLst>
        </pc:spChg>
        <pc:spChg chg="add mod">
          <ac:chgData name="Shenela Jay" userId="38a6b70f848a0bfb" providerId="LiveId" clId="{2D340C9D-62E7-4E64-B7ED-B632F9194074}" dt="2022-02-27T08:49:21.288" v="268" actId="207"/>
          <ac:spMkLst>
            <pc:docMk/>
            <pc:sldMk cId="1058664985" sldId="263"/>
            <ac:spMk id="3" creationId="{D90A0E22-9CB8-4127-8C35-DA57E9776C1F}"/>
          </ac:spMkLst>
        </pc:spChg>
        <pc:picChg chg="add mod">
          <ac:chgData name="Shenela Jay" userId="38a6b70f848a0bfb" providerId="LiveId" clId="{2D340C9D-62E7-4E64-B7ED-B632F9194074}" dt="2022-02-27T08:50:20.240" v="276" actId="1076"/>
          <ac:picMkLst>
            <pc:docMk/>
            <pc:sldMk cId="1058664985" sldId="263"/>
            <ac:picMk id="1026" creationId="{6B33B30F-16F7-4065-9780-AB8FAD8BB776}"/>
          </ac:picMkLst>
        </pc:picChg>
      </pc:sldChg>
      <pc:sldChg chg="addSp delSp modSp mod">
        <pc:chgData name="Shenela Jay" userId="38a6b70f848a0bfb" providerId="LiveId" clId="{2D340C9D-62E7-4E64-B7ED-B632F9194074}" dt="2022-02-27T08:55:07.215" v="449" actId="1076"/>
        <pc:sldMkLst>
          <pc:docMk/>
          <pc:sldMk cId="1069752785" sldId="264"/>
        </pc:sldMkLst>
        <pc:spChg chg="mod">
          <ac:chgData name="Shenela Jay" userId="38a6b70f848a0bfb" providerId="LiveId" clId="{2D340C9D-62E7-4E64-B7ED-B632F9194074}" dt="2022-02-27T08:50:27.633" v="278" actId="20577"/>
          <ac:spMkLst>
            <pc:docMk/>
            <pc:sldMk cId="1069752785" sldId="264"/>
            <ac:spMk id="2" creationId="{899DE28E-1A49-460C-8FF9-8D61176A03EB}"/>
          </ac:spMkLst>
        </pc:spChg>
        <pc:spChg chg="add mod">
          <ac:chgData name="Shenela Jay" userId="38a6b70f848a0bfb" providerId="LiveId" clId="{2D340C9D-62E7-4E64-B7ED-B632F9194074}" dt="2022-02-27T08:53:50.037" v="442" actId="207"/>
          <ac:spMkLst>
            <pc:docMk/>
            <pc:sldMk cId="1069752785" sldId="264"/>
            <ac:spMk id="3" creationId="{9EAA713C-E28E-4771-AC88-C0CF66390994}"/>
          </ac:spMkLst>
        </pc:spChg>
        <pc:picChg chg="add mod">
          <ac:chgData name="Shenela Jay" userId="38a6b70f848a0bfb" providerId="LiveId" clId="{2D340C9D-62E7-4E64-B7ED-B632F9194074}" dt="2022-02-27T08:55:07.215" v="449" actId="1076"/>
          <ac:picMkLst>
            <pc:docMk/>
            <pc:sldMk cId="1069752785" sldId="264"/>
            <ac:picMk id="5" creationId="{800521ED-7CDB-4596-87DC-80B017D5FBD0}"/>
          </ac:picMkLst>
        </pc:picChg>
        <pc:picChg chg="add del mod">
          <ac:chgData name="Shenela Jay" userId="38a6b70f848a0bfb" providerId="LiveId" clId="{2D340C9D-62E7-4E64-B7ED-B632F9194074}" dt="2022-02-27T08:54:55.661" v="446" actId="21"/>
          <ac:picMkLst>
            <pc:docMk/>
            <pc:sldMk cId="1069752785" sldId="264"/>
            <ac:picMk id="2050" creationId="{4B2985B2-19F2-4D8D-B6FF-305012CDAE03}"/>
          </ac:picMkLst>
        </pc:picChg>
      </pc:sldChg>
      <pc:sldChg chg="addSp modSp add mod">
        <pc:chgData name="Shenela Jay" userId="38a6b70f848a0bfb" providerId="LiveId" clId="{2D340C9D-62E7-4E64-B7ED-B632F9194074}" dt="2022-02-27T08:59:53.224" v="497" actId="20577"/>
        <pc:sldMkLst>
          <pc:docMk/>
          <pc:sldMk cId="3681962986" sldId="265"/>
        </pc:sldMkLst>
        <pc:spChg chg="mod">
          <ac:chgData name="Shenela Jay" userId="38a6b70f848a0bfb" providerId="LiveId" clId="{2D340C9D-62E7-4E64-B7ED-B632F9194074}" dt="2022-02-27T08:46:02.102" v="187" actId="114"/>
          <ac:spMkLst>
            <pc:docMk/>
            <pc:sldMk cId="3681962986" sldId="265"/>
            <ac:spMk id="5" creationId="{313D4AD5-4035-42F3-B80A-3529B1D531CB}"/>
          </ac:spMkLst>
        </pc:spChg>
        <pc:spChg chg="mod">
          <ac:chgData name="Shenela Jay" userId="38a6b70f848a0bfb" providerId="LiveId" clId="{2D340C9D-62E7-4E64-B7ED-B632F9194074}" dt="2022-02-27T08:59:53.224" v="497" actId="20577"/>
          <ac:spMkLst>
            <pc:docMk/>
            <pc:sldMk cId="3681962986" sldId="265"/>
            <ac:spMk id="6" creationId="{89EB88A1-BB43-4981-98ED-1CEDF2D82FBA}"/>
          </ac:spMkLst>
        </pc:spChg>
        <pc:picChg chg="add mod">
          <ac:chgData name="Shenela Jay" userId="38a6b70f848a0bfb" providerId="LiveId" clId="{2D340C9D-62E7-4E64-B7ED-B632F9194074}" dt="2022-02-27T08:58:21.554" v="476" actId="1076"/>
          <ac:picMkLst>
            <pc:docMk/>
            <pc:sldMk cId="3681962986" sldId="265"/>
            <ac:picMk id="3" creationId="{9004F2A1-49EB-4992-AF08-AE50399AA3B5}"/>
          </ac:picMkLst>
        </pc:picChg>
      </pc:sldChg>
      <pc:sldChg chg="addSp modSp new mod">
        <pc:chgData name="Shenela Jay" userId="38a6b70f848a0bfb" providerId="LiveId" clId="{2D340C9D-62E7-4E64-B7ED-B632F9194074}" dt="2022-02-27T09:02:49.718" v="509" actId="1076"/>
        <pc:sldMkLst>
          <pc:docMk/>
          <pc:sldMk cId="4198895482" sldId="266"/>
        </pc:sldMkLst>
        <pc:picChg chg="add mod">
          <ac:chgData name="Shenela Jay" userId="38a6b70f848a0bfb" providerId="LiveId" clId="{2D340C9D-62E7-4E64-B7ED-B632F9194074}" dt="2022-02-27T09:02:49.718" v="509" actId="1076"/>
          <ac:picMkLst>
            <pc:docMk/>
            <pc:sldMk cId="4198895482" sldId="266"/>
            <ac:picMk id="2" creationId="{6B43A3D8-95AB-4321-8938-463E239793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76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323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9012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40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301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539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2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4056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11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397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265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3487-48AE-4E37-9CAC-52C67370F974}" type="datetimeFigureOut">
              <a:rPr lang="en-AE" smtClean="0"/>
              <a:t>01/03/2022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51C7-294E-48EE-91C9-97D2F7FFBDA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8109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4BFA-C6B4-440C-B036-F6E281CC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224" y="868362"/>
            <a:ext cx="1001755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698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Analytics Master's Research Project</a:t>
            </a:r>
            <a:endParaRPr lang="en-A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778A7-6A12-4C66-97A1-9B3CDFFC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8132"/>
          </a:xfrm>
        </p:spPr>
        <p:txBody>
          <a:bodyPr>
            <a:normAutofit/>
          </a:bodyPr>
          <a:lstStyle/>
          <a:p>
            <a:r>
              <a:rPr lang="en-US" sz="3200" dirty="0"/>
              <a:t>Topic: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 Counselling Software</a:t>
            </a:r>
            <a:endParaRPr lang="en-AE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00E6-ACCC-495C-A3AF-2594C8DC20D0}"/>
              </a:ext>
            </a:extLst>
          </p:cNvPr>
          <p:cNvSpPr txBox="1"/>
          <p:nvPr/>
        </p:nvSpPr>
        <p:spPr>
          <a:xfrm>
            <a:off x="9552562" y="5009745"/>
            <a:ext cx="22279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Irene Jacob</a:t>
            </a:r>
          </a:p>
          <a:p>
            <a:r>
              <a:rPr lang="en-A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ID: 24117298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230543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3A3D8-95AB-4321-8938-463E2397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67" y="996000"/>
            <a:ext cx="8650665" cy="48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28E-1A49-460C-8FF9-8D61176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</a:t>
            </a:r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6EC33-9510-4F0B-882C-682039BC63BA}"/>
              </a:ext>
            </a:extLst>
          </p:cNvPr>
          <p:cNvSpPr txBox="1"/>
          <p:nvPr/>
        </p:nvSpPr>
        <p:spPr>
          <a:xfrm>
            <a:off x="633919" y="1897376"/>
            <a:ext cx="10924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Students nowadays face various problems like stress, homesickness, exam fear etc. which in turn affects their studies and performance at school or university.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most institutions, unfortunately there is only one counsellor for the entire student body.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have a student counselling software, that is freely and easily accessible with a click of a button, will allow students to identify their issues and problems.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148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28E-1A49-460C-8FF9-8D61176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Relevant Research: 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6ADAE-9059-4646-A402-97645818CAB5}"/>
              </a:ext>
            </a:extLst>
          </p:cNvPr>
          <p:cNvSpPr txBox="1"/>
          <p:nvPr/>
        </p:nvSpPr>
        <p:spPr>
          <a:xfrm>
            <a:off x="838200" y="2159541"/>
            <a:ext cx="6875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Sentiment Analysis or Opinion Mining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Student Counselling and issues that affect students these days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 of Social Media and networking platforms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 of Machine Learning for this problem and its analysis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26" name="Picture 4" descr="Sentiment analysis process on product reviews.">
            <a:extLst>
              <a:ext uri="{FF2B5EF4-FFF2-40B4-BE49-F238E27FC236}">
                <a16:creationId xmlns:a16="http://schemas.microsoft.com/office/drawing/2014/main" id="{832BD6E1-D256-4926-BF57-7846929D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465" y="1322861"/>
            <a:ext cx="3760608" cy="37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8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28E-1A49-460C-8FF9-8D61176A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35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Paper Details</a:t>
            </a:r>
            <a:br>
              <a:rPr lang="en-US" dirty="0"/>
            </a:br>
            <a:r>
              <a:rPr lang="en-US" sz="2700" dirty="0"/>
              <a:t>Paper 1: </a:t>
            </a:r>
            <a:r>
              <a:rPr lang="en-AE" sz="2700" i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 Social Media Data for Understanding Students’ Learning Experiences</a:t>
            </a:r>
            <a:endParaRPr lang="en-AE" sz="27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1B810-7702-4DFC-A7A6-57C27EF1C28D}"/>
              </a:ext>
            </a:extLst>
          </p:cNvPr>
          <p:cNvSpPr txBox="1"/>
          <p:nvPr/>
        </p:nvSpPr>
        <p:spPr>
          <a:xfrm>
            <a:off x="838199" y="2661153"/>
            <a:ext cx="61073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: X. Chen, M. </a:t>
            </a:r>
            <a:r>
              <a:rPr lang="en-A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Vorvoreanu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K. </a:t>
            </a:r>
            <a:r>
              <a:rPr lang="en-A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Madhavan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(2014)</a:t>
            </a:r>
          </a:p>
          <a:p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tries to understand engineering student’s experiences with the help of different large-scale data mining techniques and qualitative methods. </a:t>
            </a:r>
            <a:endParaRPr lang="en-A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4F3CA-A130-404A-ABB6-AD4654A1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19" y="1823688"/>
            <a:ext cx="3319574" cy="45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4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4A51CC-511D-4EB6-B430-63733541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3553" cy="1325563"/>
          </a:xfrm>
        </p:spPr>
        <p:txBody>
          <a:bodyPr>
            <a:normAutofit/>
          </a:bodyPr>
          <a:lstStyle/>
          <a:p>
            <a:r>
              <a:rPr lang="en-US" dirty="0"/>
              <a:t>Paper Details</a:t>
            </a:r>
            <a:br>
              <a:rPr lang="en-US" dirty="0"/>
            </a:br>
            <a:r>
              <a:rPr lang="en-US" sz="2700" dirty="0"/>
              <a:t>Paper 2: </a:t>
            </a:r>
            <a:r>
              <a:rPr lang="en-AU" sz="2700" i="1" dirty="0">
                <a:solidFill>
                  <a:schemeClr val="accent4">
                    <a:lumMod val="75000"/>
                  </a:schemeClr>
                </a:solidFill>
              </a:rPr>
              <a:t>Sentiment analysis algorithms and applications: A survey</a:t>
            </a:r>
            <a:endParaRPr lang="en-AE" sz="27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6BF19-88AB-4B1A-A93B-3D9A5DD34969}"/>
              </a:ext>
            </a:extLst>
          </p:cNvPr>
          <p:cNvSpPr txBox="1"/>
          <p:nvPr/>
        </p:nvSpPr>
        <p:spPr>
          <a:xfrm>
            <a:off x="838199" y="2554148"/>
            <a:ext cx="608789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: </a:t>
            </a:r>
            <a:r>
              <a:rPr lang="fi-FI" dirty="0"/>
              <a:t>Walaa Medhat, Ahmed Hassan, Hoda Korashy (2014)</a:t>
            </a:r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paper presents the different sentiment analysis techniques and applications in the related fields.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categorizes many articles and illustrates the current trends of sentiment analysis. </a:t>
            </a:r>
            <a:endParaRPr lang="en-A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05DC8-089D-484F-9287-F1537674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6" y="1690688"/>
            <a:ext cx="3619893" cy="48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4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3D4AD5-4035-42F3-B80A-3529B1D5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35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Paper Details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Paper 3: </a:t>
            </a:r>
            <a:r>
              <a:rPr lang="en-US" sz="2700" i="1" dirty="0">
                <a:solidFill>
                  <a:schemeClr val="accent4">
                    <a:lumMod val="75000"/>
                  </a:schemeClr>
                </a:solidFill>
              </a:rPr>
              <a:t>Social Issues Sentiment Analysis using Python</a:t>
            </a:r>
            <a:endParaRPr lang="en-AE" sz="27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B88A1-BB43-4981-98ED-1CEDF2D82FBA}"/>
              </a:ext>
            </a:extLst>
          </p:cNvPr>
          <p:cNvSpPr txBox="1"/>
          <p:nvPr/>
        </p:nvSpPr>
        <p:spPr>
          <a:xfrm>
            <a:off x="838198" y="2294291"/>
            <a:ext cx="52578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: </a:t>
            </a:r>
            <a:r>
              <a:rPr lang="en-US" dirty="0"/>
              <a:t>C. Kaur and A. Sharma (2020)</a:t>
            </a:r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paper analyses how people express their feelings using social media platforms.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uses Machine learning algorithms to classify the posts as negative, positive or neutral, combining both supervised and unsupervised learning algorithms to classify the emotions.</a:t>
            </a:r>
            <a:endParaRPr lang="en-A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3C261-C5F5-4B00-B77B-11C8C396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87" y="1834159"/>
            <a:ext cx="3346401" cy="46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2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3D4AD5-4035-42F3-B80A-3529B1D5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35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Paper Details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Paper 4: </a:t>
            </a:r>
            <a:r>
              <a:rPr lang="en-US" sz="2700" i="1" dirty="0">
                <a:solidFill>
                  <a:schemeClr val="accent4">
                    <a:lumMod val="75000"/>
                  </a:schemeClr>
                </a:solidFill>
              </a:rPr>
              <a:t>Sentiment Analysis of Twitter Data: A Survey of Techniques</a:t>
            </a:r>
            <a:endParaRPr lang="en-AE" sz="27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B88A1-BB43-4981-98ED-1CEDF2D82FBA}"/>
              </a:ext>
            </a:extLst>
          </p:cNvPr>
          <p:cNvSpPr txBox="1"/>
          <p:nvPr/>
        </p:nvSpPr>
        <p:spPr>
          <a:xfrm>
            <a:off x="838199" y="2556937"/>
            <a:ext cx="58836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: </a:t>
            </a:r>
            <a:r>
              <a:rPr lang="en-AU" dirty="0" err="1"/>
              <a:t>Kharde</a:t>
            </a:r>
            <a:r>
              <a:rPr lang="en-AU" dirty="0"/>
              <a:t>, Vishal &amp; </a:t>
            </a:r>
            <a:r>
              <a:rPr lang="en-AU" dirty="0" err="1"/>
              <a:t>Sonawane</a:t>
            </a:r>
            <a:r>
              <a:rPr lang="en-AU" dirty="0"/>
              <a:t>, Sheetal (2016)</a:t>
            </a:r>
          </a:p>
          <a:p>
            <a:pPr algn="just"/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paper provides a survey on the different methods of opinion mining such as machine learning and lexicon-based approaches.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conclusion made from this survey suggests that Naïve Bayes and Support Vector Machine are most accurate.</a:t>
            </a:r>
            <a:endParaRPr lang="en-A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4F2A1-49EB-4992-AF08-AE50399A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34" y="1937080"/>
            <a:ext cx="3223433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28E-1A49-460C-8FF9-8D61176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 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A0E22-9CB8-4127-8C35-DA57E9776C1F}"/>
              </a:ext>
            </a:extLst>
          </p:cNvPr>
          <p:cNvSpPr txBox="1"/>
          <p:nvPr/>
        </p:nvSpPr>
        <p:spPr>
          <a:xfrm>
            <a:off x="838200" y="1837286"/>
            <a:ext cx="6817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To know and understand the comparison between accuracy/results of different data mining techniques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To find out why twitter is the most preferred platform compared to other social media platforms like Facebook or Instagram for data mining.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Why is python useful for analysis such as sentiment analysis?</a:t>
            </a:r>
            <a:endParaRPr lang="en-AU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6" name="Picture 2" descr="Qualitative Research Question Examples - Thesis Writing &amp;amp; Dissertation |  Academic Writing Help for Those Feeling Stuck">
            <a:extLst>
              <a:ext uri="{FF2B5EF4-FFF2-40B4-BE49-F238E27FC236}">
                <a16:creationId xmlns:a16="http://schemas.microsoft.com/office/drawing/2014/main" id="{6B33B30F-16F7-4065-9780-AB8FAD8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82" y="1615273"/>
            <a:ext cx="3786580" cy="308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6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28E-1A49-460C-8FF9-8D61176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A713C-E28E-4771-AC88-C0CF66390994}"/>
              </a:ext>
            </a:extLst>
          </p:cNvPr>
          <p:cNvSpPr txBox="1"/>
          <p:nvPr/>
        </p:nvSpPr>
        <p:spPr>
          <a:xfrm>
            <a:off x="838200" y="1960774"/>
            <a:ext cx="7702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software takes the text the user enters describing his issues as the input.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 processes this text to identify the problems faced by the student to give counsel.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program is expected to generate the necessary advice for the client by identifying his problem (say home sickness) from the input.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model is trained with a training set of data obtained from twitter and is expected to produce output when it encounters a new input.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Output of this software will be the prediction of the cause or root of the described issue (text input to software from student).</a:t>
            </a:r>
            <a:endParaRPr lang="en-A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10 Effective Study Tips and Techniques to Try This Year | USAHS">
            <a:extLst>
              <a:ext uri="{FF2B5EF4-FFF2-40B4-BE49-F238E27FC236}">
                <a16:creationId xmlns:a16="http://schemas.microsoft.com/office/drawing/2014/main" id="{800521ED-7CDB-4596-87DC-80B017D5F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r="29948"/>
          <a:stretch/>
        </p:blipFill>
        <p:spPr bwMode="auto">
          <a:xfrm>
            <a:off x="9219414" y="2059276"/>
            <a:ext cx="2667786" cy="27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5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528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698 Analytics Master's Research Project</vt:lpstr>
      <vt:lpstr>Introduction:</vt:lpstr>
      <vt:lpstr>Relevant Research: </vt:lpstr>
      <vt:lpstr>Paper Details Paper 1: Mining Social Media Data for Understanding Students’ Learning Experiences</vt:lpstr>
      <vt:lpstr>Paper Details Paper 2: Sentiment analysis algorithms and applications: A survey</vt:lpstr>
      <vt:lpstr>Paper Details  Paper 3: Social Issues Sentiment Analysis using Python</vt:lpstr>
      <vt:lpstr>Paper Details  Paper 4: Sentiment Analysis of Twitter Data: A Survey of Techniques</vt:lpstr>
      <vt:lpstr>Research Questions 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: Business Analytics and Data Mining</dc:title>
  <dc:creator>Irene Jacob</dc:creator>
  <cp:lastModifiedBy>Irene Jacob</cp:lastModifiedBy>
  <cp:revision>24</cp:revision>
  <dcterms:created xsi:type="dcterms:W3CDTF">2021-12-15T14:24:33Z</dcterms:created>
  <dcterms:modified xsi:type="dcterms:W3CDTF">2022-03-01T11:06:29Z</dcterms:modified>
</cp:coreProperties>
</file>