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AD3A02-D225-43CB-B3D4-087572E7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4FA523B-010E-4875-8E34-79847F1D8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8992096-E9FC-4344-B001-374E8DA6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B31723C-2E19-4959-9815-515D546A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7CF6031-BBFE-44E3-BF4A-FA7777F6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539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D25DB0-F675-4D73-916E-5360D0B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8156D5C7-15D6-454C-888D-6A1339655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6AC1990-EB52-4BDC-8951-4643F263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CF725DC-E77A-4EF4-BC12-F0CA96C7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B23815-8BD4-4B65-A1B2-691F67F4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84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AF147C8-6BA8-4B18-A19E-9FBE7912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56FCBEA-715B-4C76-8806-9216A231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47C78C1-776B-4451-B2CE-2B9F4021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FC3339-E4D7-4220-8A8E-57D8FDAD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901465D-8102-4C9D-9B0E-4DEE1427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54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194B2A-853F-411A-8DE3-D2F9F42A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4B0BAE5-5669-463B-84BF-D043D4E8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C8176E-E4E7-4E4F-817E-AAA0E73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758D542-43D2-43F7-ACA2-1E121ABA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400FFA-7A2F-4160-ACA7-7AFE578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73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69DFFA-0C31-40BD-82B3-8E9AC38A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D36813-7CAD-4B26-9302-5264B5890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A01508-2C88-436A-A579-6E55CF9A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CDEDFDE-EE8F-4374-99AD-A2413876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A37A1E-77BD-416C-A942-6EA53519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4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07F6AC-97D9-4C7B-A0D1-03734F1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4C2CBDF-54E4-4D3E-B0FC-7E16291A0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BE7A587-43E7-44B5-9B3B-8AC0FB5B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A9D1BBE-13A2-4B38-89D9-0DEB85BC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1B13117-4FDA-40D5-8969-0522A76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C45CB74-7FB4-42AD-89F6-C62FF837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248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503C8C-8011-47D3-A7DB-72A4D366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C9D6E0D-262A-4F33-A955-C4605EEA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2E21D58-D421-47B2-B95E-5C4111968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D5E0B1F-4054-4D5E-8593-6A01EFD5F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7DFFD28-3622-4892-BFCD-609142CF4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C2CD58B-C184-4DA7-B288-F6F85070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C171119-0C79-48D8-AF96-2BA07975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F81CD43-1B90-498B-A1D2-6BDD8374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065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42B47F-8E69-487C-9020-90E96DC0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A29442D-73AD-4FF6-895E-29597D63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F22F751-FD88-41BB-A22B-563A8790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767CEB4-4229-41F5-ACC0-5D3C8189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642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F5EBFDCB-60B4-49C5-B4E7-4EAD9952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A95A92CD-2591-4D91-B52A-3C6298E0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B517928-CE5B-4EBE-AB61-7567DF41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08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67D73B-3407-4770-B4FE-0BF6E08B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61054F3-A9E8-4535-B5DB-A70E6D95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DE6DBBA-CD45-4B23-9436-BD2A19B7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3F4A893-6269-497B-AD1C-C016384D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5B62E21-1FFC-4289-8169-3765926C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73E2DE9-BD9E-4F91-8BC7-5C84C886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197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77A076-D734-495A-996F-4D0E0413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132E4AD5-4690-4A79-B02D-94D13AC8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DC5BB22-1AE8-4942-A13D-AA0E0A3B6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C4D6585-19DC-4212-BC18-52B9D83F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DD6B60-236D-4AE2-BA58-86B3F3A2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83A2273-C8EF-45F7-8EAF-FB555097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72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34CDF42-1CF3-4BBD-972F-52484DE1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24A0D5-FD10-4820-97FB-615A0C27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60A9F1B-8940-4783-8562-7A6B2AF2B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99D-B811-4BB6-AB31-F06709B08BE8}" type="datetimeFigureOut">
              <a:rPr lang="el-GR" smtClean="0"/>
              <a:t>12/1/2021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843DDB0-E042-4E99-9702-351522EBF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204B8B7-797B-4CCC-9946-A228F3BA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AA9E-0594-4453-88DB-5B221FC92D2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93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AF17862-0E2E-4C2E-B21B-0DCEB83D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91" y="1420427"/>
            <a:ext cx="7403054" cy="3252555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μουσική, πιάνο, κλαβιέ&#10;&#10;Περιγραφή που δημιουργήθηκε αυτόματα">
            <a:extLst>
              <a:ext uri="{FF2B5EF4-FFF2-40B4-BE49-F238E27FC236}">
                <a16:creationId xmlns:a16="http://schemas.microsoft.com/office/drawing/2014/main" id="{92823816-E069-4695-88D4-7EA5D5554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96" y="3572497"/>
            <a:ext cx="2789715" cy="9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288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Μαρία Παπαδάκη</dc:creator>
  <cp:lastModifiedBy>Μαρία Παπαδάκη</cp:lastModifiedBy>
  <cp:revision>1</cp:revision>
  <dcterms:created xsi:type="dcterms:W3CDTF">2021-01-12T18:30:28Z</dcterms:created>
  <dcterms:modified xsi:type="dcterms:W3CDTF">2021-01-12T18:34:02Z</dcterms:modified>
</cp:coreProperties>
</file>