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31"/>
  </p:normalViewPr>
  <p:slideViewPr>
    <p:cSldViewPr snapToGrid="0" snapToObjects="1" showGuides="1">
      <p:cViewPr varScale="1">
        <p:scale>
          <a:sx n="103" d="100"/>
          <a:sy n="103" d="100"/>
        </p:scale>
        <p:origin x="2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ECD0-A0F3-BB4D-88AD-B2B7F11C8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5A511-0F9A-9842-9202-FEDE0B95A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5884-5D48-1A49-A24A-E35D8980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1D88-5F5F-BC4D-AEF1-D9144FDC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E74A0-5350-B14E-BD8A-44F96EA5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6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2CFC-2B07-FD4A-96CE-14096964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F4A1B-3AF0-B049-B2D6-B73368218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E92E5-516E-4947-B14B-7298F45F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E2941-A713-404C-867A-04EE2C01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0C5A-B1E5-574D-A178-2160B1CF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4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BA50D-128C-BC4C-B06B-74693ABE7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5982-69F0-7345-A70D-119FD75AB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EF13-B0C6-D24D-ABDB-F93946F0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EA29-4844-6E46-B151-B3032ED3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59D70-A243-E145-B3DF-5B5A5329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820A-AAAA-2E4B-9C03-EAE162A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28C4-4736-6E45-A029-374160A23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F94B2-36CB-3648-BD75-DE7B0858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9B5E2-B5F2-8C40-9275-94132F0E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D33AA-98B6-B04E-AFFD-67828213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7CBE-B59C-4441-A60A-4735DEB5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D04C3-CC7B-BA41-B311-3A3152784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8281B-D312-E34D-BBE5-24702245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C435-7905-AD45-810C-F4BB32F6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B130-29F9-4A4D-BA51-C0936A86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CFD5-EE7D-2B40-B524-849A27BF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E8C1-E0F2-B941-B2A8-14C130449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1A9E2-B5D8-384B-9CB8-8078ED97B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6DE7D-2476-814C-85A2-F37733B5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03DC3-2E1F-A246-956C-D6061774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DDE9E-7B95-A942-BB60-745D0A68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EAFB-5A89-184F-8D9B-2C6D2EF7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9492-3ECD-924C-90D6-50B03D4A8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0F62F-F088-7F43-B0D4-8172D712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4F1BA-F357-644B-8354-23ACC7E77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33C89-A75A-F74A-9729-F187F1B11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11B78-40BC-3E4F-8634-2F74EAA0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5/3/19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EE40B-820B-6B4D-A08E-97CAF960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EC07B-0E61-9E4D-8418-90FE7D3C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669F-88B2-134C-ABB4-BD6705DC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DB7CF-6421-754A-AA7E-0401F2DF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AE96D-FCAD-4E40-A773-0AE701AD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F02FF-956E-6C4C-A66C-DFA2FB94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F65AF-47D2-414E-9B4C-11322E59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5/3/19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83CB5-9C70-0642-8D22-A1B5240A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68D4C-28F2-4F4E-A1CE-133F8D9A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6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E583-F37D-6844-B273-31A59658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5816-2F39-2B4D-8D72-D7F4C821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5B848-9B42-104C-BC8B-43C12C96F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0E5D4-7005-B748-87C1-E3FA7FCE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A9DC1-3F21-004E-AA51-E6A26C69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381DA-AF4D-7A4B-A9E6-A891C335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3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20B0-E0CC-B449-BB59-F5C396C0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EEFCC-7BB2-D142-9E4F-0E33C6DCF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050A9-4D84-8848-B5AA-5601F7C09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1D734-A294-0840-925C-90C9658A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DB13C-812A-0247-A641-F6937B58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1F15D-D8DD-0F40-B6D0-EC2F2787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6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3F9C3-4608-D544-B25E-50CA61DC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969D-ED34-4647-8E16-B30AAC2D3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2D9E-E65A-0749-A3F0-9CA2F8FF7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97382-72E8-F64A-B418-C7FE7CE888E1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10F9A-2880-2A45-B4DB-A6A84D803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3B432-35DF-B442-8331-C060F3FB0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2341-52FB-EF44-A37D-23ACE6F8B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HXN, March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16B6B-3D3B-ED40-BE28-6AFF2A7CA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CdTe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45246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75DF-9C71-8140-9B03-038C21E2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Rocking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6B87-9C3F-BC49-8CE1-678994DF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Scanid</a:t>
            </a:r>
            <a:r>
              <a:rPr lang="en-US" dirty="0"/>
              <a:t>: [45193:1:45233]</a:t>
            </a:r>
          </a:p>
          <a:p>
            <a:pPr lvl="1"/>
            <a:r>
              <a:rPr lang="en-US" dirty="0"/>
              <a:t>Excel lab book, line 135</a:t>
            </a:r>
          </a:p>
          <a:p>
            <a:pPr lvl="1"/>
            <a:endParaRPr lang="en-US" dirty="0"/>
          </a:p>
          <a:p>
            <a:r>
              <a:rPr lang="en-US" dirty="0"/>
              <a:t>Angles: </a:t>
            </a:r>
          </a:p>
          <a:p>
            <a:pPr lvl="1"/>
            <a:r>
              <a:rPr lang="en-US" dirty="0" err="1"/>
              <a:t>th_start</a:t>
            </a:r>
            <a:r>
              <a:rPr lang="en-US" dirty="0"/>
              <a:t> = 81.25;</a:t>
            </a:r>
          </a:p>
          <a:p>
            <a:pPr lvl="1"/>
            <a:r>
              <a:rPr lang="en-US" dirty="0" err="1"/>
              <a:t>th_end</a:t>
            </a:r>
            <a:r>
              <a:rPr lang="en-US" dirty="0"/>
              <a:t> = 83.75;</a:t>
            </a:r>
          </a:p>
          <a:p>
            <a:pPr lvl="1"/>
            <a:endParaRPr lang="en-US" dirty="0"/>
          </a:p>
          <a:p>
            <a:r>
              <a:rPr lang="en-US" dirty="0"/>
              <a:t>XRF channel = 7 (Cu fluorescence channel); used for the alignment of the fluorescence map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9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8BFAEF-6487-D045-80A7-138AF487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876" y="74191"/>
            <a:ext cx="3218248" cy="2413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FE59E6-8005-8547-9CFE-5818A927C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441" y="2463212"/>
            <a:ext cx="7397403" cy="4240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D01E2F-02BB-CD44-B562-974FF7F1C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9756" y="2397623"/>
            <a:ext cx="7263378" cy="4396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9D5407-8E90-C143-8602-05D85664935B}"/>
              </a:ext>
            </a:extLst>
          </p:cNvPr>
          <p:cNvSpPr txBox="1"/>
          <p:nvPr/>
        </p:nvSpPr>
        <p:spPr>
          <a:xfrm>
            <a:off x="8115643" y="1660993"/>
            <a:ext cx="3833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Assimetry</a:t>
            </a:r>
            <a:r>
              <a:rPr lang="en-US" dirty="0"/>
              <a:t> in rocking curve and shift in the map’s columns comes from drift of grain during rock scan 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546806-7892-0C4E-8AC8-2853ED283BB8}"/>
              </a:ext>
            </a:extLst>
          </p:cNvPr>
          <p:cNvCxnSpPr/>
          <p:nvPr/>
        </p:nvCxnSpPr>
        <p:spPr>
          <a:xfrm>
            <a:off x="10457937" y="3686436"/>
            <a:ext cx="24713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5B68C362-1845-C149-92A1-F3EA62138C95}"/>
              </a:ext>
            </a:extLst>
          </p:cNvPr>
          <p:cNvSpPr/>
          <p:nvPr/>
        </p:nvSpPr>
        <p:spPr>
          <a:xfrm>
            <a:off x="9749481" y="3657600"/>
            <a:ext cx="852616" cy="312358"/>
          </a:xfrm>
          <a:custGeom>
            <a:avLst/>
            <a:gdLst>
              <a:gd name="connsiteX0" fmla="*/ 852616 w 852616"/>
              <a:gd name="connsiteY0" fmla="*/ 49427 h 312358"/>
              <a:gd name="connsiteX1" fmla="*/ 679622 w 852616"/>
              <a:gd name="connsiteY1" fmla="*/ 308919 h 312358"/>
              <a:gd name="connsiteX2" fmla="*/ 247135 w 852616"/>
              <a:gd name="connsiteY2" fmla="*/ 185351 h 312358"/>
              <a:gd name="connsiteX3" fmla="*/ 0 w 852616"/>
              <a:gd name="connsiteY3" fmla="*/ 0 h 31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616" h="312358">
                <a:moveTo>
                  <a:pt x="852616" y="49427"/>
                </a:moveTo>
                <a:cubicBezTo>
                  <a:pt x="816576" y="167846"/>
                  <a:pt x="780536" y="286265"/>
                  <a:pt x="679622" y="308919"/>
                </a:cubicBezTo>
                <a:cubicBezTo>
                  <a:pt x="578708" y="331573"/>
                  <a:pt x="360405" y="236837"/>
                  <a:pt x="247135" y="185351"/>
                </a:cubicBezTo>
                <a:cubicBezTo>
                  <a:pt x="133865" y="133865"/>
                  <a:pt x="53546" y="3707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FCDE-3FBC-8E41-8EEE-981C4002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applied in each map of the rocking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76DA0-A4AE-2C41-A977-02703B9E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1298618"/>
            <a:ext cx="5588686" cy="508896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C3D4AC-2C01-7A44-A1A3-98EA0EAD63F8}"/>
              </a:ext>
            </a:extLst>
          </p:cNvPr>
          <p:cNvCxnSpPr/>
          <p:nvPr/>
        </p:nvCxnSpPr>
        <p:spPr>
          <a:xfrm flipV="1">
            <a:off x="6685005" y="4374292"/>
            <a:ext cx="0" cy="13839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E95413-7A44-1A45-A60F-6081F753DC25}"/>
              </a:ext>
            </a:extLst>
          </p:cNvPr>
          <p:cNvSpPr txBox="1"/>
          <p:nvPr/>
        </p:nvSpPr>
        <p:spPr>
          <a:xfrm>
            <a:off x="6870357" y="4374292"/>
            <a:ext cx="1408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shift starts to be problematic</a:t>
            </a:r>
          </a:p>
        </p:txBody>
      </p:sp>
    </p:spTree>
    <p:extLst>
      <p:ext uri="{BB962C8B-B14F-4D97-AF65-F5344CB8AC3E}">
        <p14:creationId xmlns:p14="http://schemas.microsoft.com/office/powerpoint/2010/main" val="415781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271B-3D92-3446-B288-85DAF4A2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the ROI in the real space where the rocking curve is complete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F88AD-2570-4E44-9179-6A5BA342B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378" y="1690688"/>
            <a:ext cx="5749879" cy="4118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1D32CC-1441-4849-B9EB-B845EF2FF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2" y="1777313"/>
            <a:ext cx="3907138" cy="41218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CAFF7C-BD95-5A47-950E-E6096DEBFDE4}"/>
              </a:ext>
            </a:extLst>
          </p:cNvPr>
          <p:cNvCxnSpPr/>
          <p:nvPr/>
        </p:nvCxnSpPr>
        <p:spPr>
          <a:xfrm>
            <a:off x="654908" y="3657600"/>
            <a:ext cx="32374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583038-A1A9-574C-805F-59C96751FAC6}"/>
              </a:ext>
            </a:extLst>
          </p:cNvPr>
          <p:cNvSpPr txBox="1"/>
          <p:nvPr/>
        </p:nvSpPr>
        <p:spPr>
          <a:xfrm>
            <a:off x="2743200" y="3247875"/>
            <a:ext cx="8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row 19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A20B78-A91E-1C43-97B3-C2A9FDA29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520" y="1690688"/>
            <a:ext cx="3298052" cy="2473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61CB19-25FE-3447-A877-D18083194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1520" y="4028302"/>
            <a:ext cx="3459892" cy="259491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127531-1F1C-2B4F-95EA-C4BEE83B8F48}"/>
              </a:ext>
            </a:extLst>
          </p:cNvPr>
          <p:cNvCxnSpPr/>
          <p:nvPr/>
        </p:nvCxnSpPr>
        <p:spPr>
          <a:xfrm flipV="1">
            <a:off x="6610865" y="2001795"/>
            <a:ext cx="0" cy="33331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126520-26D8-B64C-AB55-4E62BF84A316}"/>
              </a:ext>
            </a:extLst>
          </p:cNvPr>
          <p:cNvCxnSpPr/>
          <p:nvPr/>
        </p:nvCxnSpPr>
        <p:spPr>
          <a:xfrm flipV="1">
            <a:off x="7652951" y="2001795"/>
            <a:ext cx="0" cy="33331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46C160-B9A5-2944-8041-E98B037AE781}"/>
              </a:ext>
            </a:extLst>
          </p:cNvPr>
          <p:cNvSpPr txBox="1"/>
          <p:nvPr/>
        </p:nvSpPr>
        <p:spPr>
          <a:xfrm>
            <a:off x="9318639" y="1523076"/>
            <a:ext cx="24630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Rocking curve in pixel (19,20)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99F1A-7178-6640-B825-2E44103F9CA9}"/>
              </a:ext>
            </a:extLst>
          </p:cNvPr>
          <p:cNvSpPr txBox="1"/>
          <p:nvPr/>
        </p:nvSpPr>
        <p:spPr>
          <a:xfrm>
            <a:off x="9409942" y="4247839"/>
            <a:ext cx="24630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Rocking curve in pixel (19,30)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709BA6-B424-1D41-8BEA-A2BED6DF39A5}"/>
              </a:ext>
            </a:extLst>
          </p:cNvPr>
          <p:cNvSpPr txBox="1"/>
          <p:nvPr/>
        </p:nvSpPr>
        <p:spPr>
          <a:xfrm rot="16200000">
            <a:off x="5678182" y="2909226"/>
            <a:ext cx="128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pixel(19,20)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28859C-E15C-9945-9BCB-1068561CC167}"/>
              </a:ext>
            </a:extLst>
          </p:cNvPr>
          <p:cNvSpPr txBox="1"/>
          <p:nvPr/>
        </p:nvSpPr>
        <p:spPr>
          <a:xfrm rot="16200000">
            <a:off x="6747897" y="2909226"/>
            <a:ext cx="128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pixel(19,30)</a:t>
            </a:r>
          </a:p>
        </p:txBody>
      </p:sp>
    </p:spTree>
    <p:extLst>
      <p:ext uri="{BB962C8B-B14F-4D97-AF65-F5344CB8AC3E}">
        <p14:creationId xmlns:p14="http://schemas.microsoft.com/office/powerpoint/2010/main" val="50565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121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Analysis HXN, March 2018</vt:lpstr>
      <vt:lpstr>Rocking curve</vt:lpstr>
      <vt:lpstr>PowerPoint Presentation</vt:lpstr>
      <vt:lpstr>Shift applied in each map of the rocking curve</vt:lpstr>
      <vt:lpstr>Identification of the ROI in the real space where the rocking curve is complete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HXN, March 2018</dc:title>
  <dc:creator>Calvo Almazan, Irene</dc:creator>
  <cp:lastModifiedBy>Calvo Almazan, Irene</cp:lastModifiedBy>
  <cp:revision>5</cp:revision>
  <dcterms:created xsi:type="dcterms:W3CDTF">2019-05-03T21:47:31Z</dcterms:created>
  <dcterms:modified xsi:type="dcterms:W3CDTF">2019-05-03T22:19:56Z</dcterms:modified>
</cp:coreProperties>
</file>