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6858000" cy="121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p:scale>
          <a:sx n="100" d="100"/>
          <a:sy n="100" d="100"/>
        </p:scale>
        <p:origin x="26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CA6DC1-EB44-A74C-9C13-20F3CDFEA9DE}" type="datetimeFigureOut">
              <a:rPr lang="en-US" smtClean="0"/>
              <a:t>9/6/20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5BA2F-1826-F24E-A175-45EEE69B4E5C}" type="slidenum">
              <a:rPr lang="en-US" smtClean="0"/>
              <a:t>‹#›</a:t>
            </a:fld>
            <a:endParaRPr lang="en-US"/>
          </a:p>
        </p:txBody>
      </p:sp>
    </p:spTree>
    <p:extLst>
      <p:ext uri="{BB962C8B-B14F-4D97-AF65-F5344CB8AC3E}">
        <p14:creationId xmlns:p14="http://schemas.microsoft.com/office/powerpoint/2010/main" val="116107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A6DC1-EB44-A74C-9C13-20F3CDFEA9DE}" type="datetimeFigureOut">
              <a:rPr lang="en-US" smtClean="0"/>
              <a:t>9/6/20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5BA2F-1826-F24E-A175-45EEE69B4E5C}" type="slidenum">
              <a:rPr lang="en-US" smtClean="0"/>
              <a:t>‹#›</a:t>
            </a:fld>
            <a:endParaRPr lang="en-US"/>
          </a:p>
        </p:txBody>
      </p:sp>
    </p:spTree>
    <p:extLst>
      <p:ext uri="{BB962C8B-B14F-4D97-AF65-F5344CB8AC3E}">
        <p14:creationId xmlns:p14="http://schemas.microsoft.com/office/powerpoint/2010/main" val="182332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A6DC1-EB44-A74C-9C13-20F3CDFEA9DE}" type="datetimeFigureOut">
              <a:rPr lang="en-US" smtClean="0"/>
              <a:t>9/6/20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5BA2F-1826-F24E-A175-45EEE69B4E5C}" type="slidenum">
              <a:rPr lang="en-US" smtClean="0"/>
              <a:t>‹#›</a:t>
            </a:fld>
            <a:endParaRPr lang="en-US"/>
          </a:p>
        </p:txBody>
      </p:sp>
    </p:spTree>
    <p:extLst>
      <p:ext uri="{BB962C8B-B14F-4D97-AF65-F5344CB8AC3E}">
        <p14:creationId xmlns:p14="http://schemas.microsoft.com/office/powerpoint/2010/main" val="350650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A6DC1-EB44-A74C-9C13-20F3CDFEA9DE}" type="datetimeFigureOut">
              <a:rPr lang="en-US" smtClean="0"/>
              <a:t>9/6/20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5BA2F-1826-F24E-A175-45EEE69B4E5C}" type="slidenum">
              <a:rPr lang="en-US" smtClean="0"/>
              <a:t>‹#›</a:t>
            </a:fld>
            <a:endParaRPr lang="en-US"/>
          </a:p>
        </p:txBody>
      </p:sp>
    </p:spTree>
    <p:extLst>
      <p:ext uri="{BB962C8B-B14F-4D97-AF65-F5344CB8AC3E}">
        <p14:creationId xmlns:p14="http://schemas.microsoft.com/office/powerpoint/2010/main" val="50296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CA6DC1-EB44-A74C-9C13-20F3CDFEA9DE}" type="datetimeFigureOut">
              <a:rPr lang="en-US" smtClean="0"/>
              <a:t>9/6/20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5BA2F-1826-F24E-A175-45EEE69B4E5C}" type="slidenum">
              <a:rPr lang="en-US" smtClean="0"/>
              <a:t>‹#›</a:t>
            </a:fld>
            <a:endParaRPr lang="en-US"/>
          </a:p>
        </p:txBody>
      </p:sp>
    </p:spTree>
    <p:extLst>
      <p:ext uri="{BB962C8B-B14F-4D97-AF65-F5344CB8AC3E}">
        <p14:creationId xmlns:p14="http://schemas.microsoft.com/office/powerpoint/2010/main" val="142777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CA6DC1-EB44-A74C-9C13-20F3CDFEA9DE}" type="datetimeFigureOut">
              <a:rPr lang="en-US" smtClean="0"/>
              <a:t>9/6/20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5BA2F-1826-F24E-A175-45EEE69B4E5C}" type="slidenum">
              <a:rPr lang="en-US" smtClean="0"/>
              <a:t>‹#›</a:t>
            </a:fld>
            <a:endParaRPr lang="en-US"/>
          </a:p>
        </p:txBody>
      </p:sp>
    </p:spTree>
    <p:extLst>
      <p:ext uri="{BB962C8B-B14F-4D97-AF65-F5344CB8AC3E}">
        <p14:creationId xmlns:p14="http://schemas.microsoft.com/office/powerpoint/2010/main" val="125731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CA6DC1-EB44-A74C-9C13-20F3CDFEA9DE}" type="datetimeFigureOut">
              <a:rPr lang="en-US" smtClean="0"/>
              <a:t>9/6/20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5BA2F-1826-F24E-A175-45EEE69B4E5C}" type="slidenum">
              <a:rPr lang="en-US" smtClean="0"/>
              <a:t>‹#›</a:t>
            </a:fld>
            <a:endParaRPr lang="en-US"/>
          </a:p>
        </p:txBody>
      </p:sp>
    </p:spTree>
    <p:extLst>
      <p:ext uri="{BB962C8B-B14F-4D97-AF65-F5344CB8AC3E}">
        <p14:creationId xmlns:p14="http://schemas.microsoft.com/office/powerpoint/2010/main" val="408103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CA6DC1-EB44-A74C-9C13-20F3CDFEA9DE}" type="datetimeFigureOut">
              <a:rPr lang="en-US" smtClean="0"/>
              <a:t>9/6/20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5BA2F-1826-F24E-A175-45EEE69B4E5C}" type="slidenum">
              <a:rPr lang="en-US" smtClean="0"/>
              <a:t>‹#›</a:t>
            </a:fld>
            <a:endParaRPr lang="en-US"/>
          </a:p>
        </p:txBody>
      </p:sp>
    </p:spTree>
    <p:extLst>
      <p:ext uri="{BB962C8B-B14F-4D97-AF65-F5344CB8AC3E}">
        <p14:creationId xmlns:p14="http://schemas.microsoft.com/office/powerpoint/2010/main" val="251794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A6DC1-EB44-A74C-9C13-20F3CDFEA9DE}" type="datetimeFigureOut">
              <a:rPr lang="en-US" smtClean="0"/>
              <a:t>9/6/20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5BA2F-1826-F24E-A175-45EEE69B4E5C}" type="slidenum">
              <a:rPr lang="en-US" smtClean="0"/>
              <a:t>‹#›</a:t>
            </a:fld>
            <a:endParaRPr lang="en-US"/>
          </a:p>
        </p:txBody>
      </p:sp>
    </p:spTree>
    <p:extLst>
      <p:ext uri="{BB962C8B-B14F-4D97-AF65-F5344CB8AC3E}">
        <p14:creationId xmlns:p14="http://schemas.microsoft.com/office/powerpoint/2010/main" val="424401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8CA6DC1-EB44-A74C-9C13-20F3CDFEA9DE}" type="datetimeFigureOut">
              <a:rPr lang="en-US" smtClean="0"/>
              <a:t>9/6/20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5BA2F-1826-F24E-A175-45EEE69B4E5C}" type="slidenum">
              <a:rPr lang="en-US" smtClean="0"/>
              <a:t>‹#›</a:t>
            </a:fld>
            <a:endParaRPr lang="en-US"/>
          </a:p>
        </p:txBody>
      </p:sp>
    </p:spTree>
    <p:extLst>
      <p:ext uri="{BB962C8B-B14F-4D97-AF65-F5344CB8AC3E}">
        <p14:creationId xmlns:p14="http://schemas.microsoft.com/office/powerpoint/2010/main" val="25595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8CA6DC1-EB44-A74C-9C13-20F3CDFEA9DE}" type="datetimeFigureOut">
              <a:rPr lang="en-US" smtClean="0"/>
              <a:t>9/6/20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5BA2F-1826-F24E-A175-45EEE69B4E5C}" type="slidenum">
              <a:rPr lang="en-US" smtClean="0"/>
              <a:t>‹#›</a:t>
            </a:fld>
            <a:endParaRPr lang="en-US"/>
          </a:p>
        </p:txBody>
      </p:sp>
    </p:spTree>
    <p:extLst>
      <p:ext uri="{BB962C8B-B14F-4D97-AF65-F5344CB8AC3E}">
        <p14:creationId xmlns:p14="http://schemas.microsoft.com/office/powerpoint/2010/main" val="158665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F8CA6DC1-EB44-A74C-9C13-20F3CDFEA9DE}" type="datetimeFigureOut">
              <a:rPr lang="en-US" smtClean="0"/>
              <a:t>9/6/20</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B1D5BA2F-1826-F24E-A175-45EEE69B4E5C}" type="slidenum">
              <a:rPr lang="en-US" smtClean="0"/>
              <a:t>‹#›</a:t>
            </a:fld>
            <a:endParaRPr lang="en-US"/>
          </a:p>
        </p:txBody>
      </p:sp>
    </p:spTree>
    <p:extLst>
      <p:ext uri="{BB962C8B-B14F-4D97-AF65-F5344CB8AC3E}">
        <p14:creationId xmlns:p14="http://schemas.microsoft.com/office/powerpoint/2010/main" val="10985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D3B34D2-29C1-E04E-82EB-03DFC8AB6B6E}"/>
              </a:ext>
            </a:extLst>
          </p:cNvPr>
          <p:cNvGrpSpPr/>
          <p:nvPr/>
        </p:nvGrpSpPr>
        <p:grpSpPr>
          <a:xfrm>
            <a:off x="152400" y="147082"/>
            <a:ext cx="6553200" cy="11708368"/>
            <a:chOff x="152400" y="147082"/>
            <a:chExt cx="6553200" cy="11708368"/>
          </a:xfrm>
        </p:grpSpPr>
        <p:grpSp>
          <p:nvGrpSpPr>
            <p:cNvPr id="23" name="Group 22">
              <a:extLst>
                <a:ext uri="{FF2B5EF4-FFF2-40B4-BE49-F238E27FC236}">
                  <a16:creationId xmlns:a16="http://schemas.microsoft.com/office/drawing/2014/main" id="{15719C11-7B79-A94F-BD47-8C92D846309B}"/>
                </a:ext>
              </a:extLst>
            </p:cNvPr>
            <p:cNvGrpSpPr/>
            <p:nvPr/>
          </p:nvGrpSpPr>
          <p:grpSpPr>
            <a:xfrm>
              <a:off x="152400" y="2978150"/>
              <a:ext cx="6553200" cy="8877300"/>
              <a:chOff x="177800" y="400050"/>
              <a:chExt cx="6553200" cy="8877300"/>
            </a:xfrm>
          </p:grpSpPr>
          <p:pic>
            <p:nvPicPr>
              <p:cNvPr id="5" name="Picture 4">
                <a:extLst>
                  <a:ext uri="{FF2B5EF4-FFF2-40B4-BE49-F238E27FC236}">
                    <a16:creationId xmlns:a16="http://schemas.microsoft.com/office/drawing/2014/main" id="{A8293B60-BE11-6145-9E45-800F2401AB7D}"/>
                  </a:ext>
                </a:extLst>
              </p:cNvPr>
              <p:cNvPicPr>
                <a:picLocks noChangeAspect="1"/>
              </p:cNvPicPr>
              <p:nvPr/>
            </p:nvPicPr>
            <p:blipFill>
              <a:blip r:embed="rId2"/>
              <a:stretch>
                <a:fillRect/>
              </a:stretch>
            </p:blipFill>
            <p:spPr>
              <a:xfrm>
                <a:off x="177800" y="400050"/>
                <a:ext cx="6553200" cy="8877300"/>
              </a:xfrm>
              <a:prstGeom prst="rect">
                <a:avLst/>
              </a:prstGeom>
            </p:spPr>
          </p:pic>
          <p:sp>
            <p:nvSpPr>
              <p:cNvPr id="9" name="TextBox 8">
                <a:extLst>
                  <a:ext uri="{FF2B5EF4-FFF2-40B4-BE49-F238E27FC236}">
                    <a16:creationId xmlns:a16="http://schemas.microsoft.com/office/drawing/2014/main" id="{23625EFE-818D-074D-B094-E2D3F5E8693A}"/>
                  </a:ext>
                </a:extLst>
              </p:cNvPr>
              <p:cNvSpPr txBox="1"/>
              <p:nvPr/>
            </p:nvSpPr>
            <p:spPr>
              <a:xfrm>
                <a:off x="4546600" y="3238500"/>
                <a:ext cx="685800" cy="369332"/>
              </a:xfrm>
              <a:prstGeom prst="rect">
                <a:avLst/>
              </a:prstGeom>
              <a:noFill/>
            </p:spPr>
            <p:txBody>
              <a:bodyPr wrap="square" rtlCol="0">
                <a:spAutoFit/>
              </a:bodyPr>
              <a:lstStyle/>
              <a:p>
                <a:r>
                  <a:rPr lang="en-US" dirty="0"/>
                  <a:t>1</a:t>
                </a:r>
              </a:p>
            </p:txBody>
          </p:sp>
          <p:sp>
            <p:nvSpPr>
              <p:cNvPr id="10" name="TextBox 9">
                <a:extLst>
                  <a:ext uri="{FF2B5EF4-FFF2-40B4-BE49-F238E27FC236}">
                    <a16:creationId xmlns:a16="http://schemas.microsoft.com/office/drawing/2014/main" id="{3A1C1EC4-970D-0E44-8EBA-A7CFD3E5D1E9}"/>
                  </a:ext>
                </a:extLst>
              </p:cNvPr>
              <p:cNvSpPr txBox="1"/>
              <p:nvPr/>
            </p:nvSpPr>
            <p:spPr>
              <a:xfrm>
                <a:off x="5867400" y="3238500"/>
                <a:ext cx="660400" cy="369332"/>
              </a:xfrm>
              <a:prstGeom prst="rect">
                <a:avLst/>
              </a:prstGeom>
              <a:noFill/>
            </p:spPr>
            <p:txBody>
              <a:bodyPr wrap="square" rtlCol="0">
                <a:spAutoFit/>
              </a:bodyPr>
              <a:lstStyle/>
              <a:p>
                <a:r>
                  <a:rPr lang="en-US" dirty="0"/>
                  <a:t>4</a:t>
                </a:r>
              </a:p>
            </p:txBody>
          </p:sp>
          <p:sp>
            <p:nvSpPr>
              <p:cNvPr id="11" name="TextBox 10">
                <a:extLst>
                  <a:ext uri="{FF2B5EF4-FFF2-40B4-BE49-F238E27FC236}">
                    <a16:creationId xmlns:a16="http://schemas.microsoft.com/office/drawing/2014/main" id="{64A1B3D7-06A3-7E46-8234-550DF8D3C54A}"/>
                  </a:ext>
                </a:extLst>
              </p:cNvPr>
              <p:cNvSpPr txBox="1"/>
              <p:nvPr/>
            </p:nvSpPr>
            <p:spPr>
              <a:xfrm>
                <a:off x="4546600" y="4406900"/>
                <a:ext cx="342900" cy="369332"/>
              </a:xfrm>
              <a:prstGeom prst="rect">
                <a:avLst/>
              </a:prstGeom>
              <a:noFill/>
            </p:spPr>
            <p:txBody>
              <a:bodyPr wrap="square" rtlCol="0">
                <a:spAutoFit/>
              </a:bodyPr>
              <a:lstStyle/>
              <a:p>
                <a:r>
                  <a:rPr lang="en-US" dirty="0"/>
                  <a:t>1</a:t>
                </a:r>
              </a:p>
            </p:txBody>
          </p:sp>
          <p:sp>
            <p:nvSpPr>
              <p:cNvPr id="12" name="TextBox 11">
                <a:extLst>
                  <a:ext uri="{FF2B5EF4-FFF2-40B4-BE49-F238E27FC236}">
                    <a16:creationId xmlns:a16="http://schemas.microsoft.com/office/drawing/2014/main" id="{9C9EA513-2C3F-1E46-B275-AC13CF3578C6}"/>
                  </a:ext>
                </a:extLst>
              </p:cNvPr>
              <p:cNvSpPr txBox="1"/>
              <p:nvPr/>
            </p:nvSpPr>
            <p:spPr>
              <a:xfrm>
                <a:off x="5867400" y="4406900"/>
                <a:ext cx="330200" cy="369332"/>
              </a:xfrm>
              <a:prstGeom prst="rect">
                <a:avLst/>
              </a:prstGeom>
              <a:noFill/>
            </p:spPr>
            <p:txBody>
              <a:bodyPr wrap="square" rtlCol="0">
                <a:spAutoFit/>
              </a:bodyPr>
              <a:lstStyle/>
              <a:p>
                <a:r>
                  <a:rPr lang="en-US" dirty="0"/>
                  <a:t>2</a:t>
                </a:r>
              </a:p>
            </p:txBody>
          </p:sp>
          <p:sp>
            <p:nvSpPr>
              <p:cNvPr id="13" name="TextBox 12">
                <a:extLst>
                  <a:ext uri="{FF2B5EF4-FFF2-40B4-BE49-F238E27FC236}">
                    <a16:creationId xmlns:a16="http://schemas.microsoft.com/office/drawing/2014/main" id="{E6C6447E-B12B-4E40-B8B3-961EDD03D828}"/>
                  </a:ext>
                </a:extLst>
              </p:cNvPr>
              <p:cNvSpPr txBox="1"/>
              <p:nvPr/>
            </p:nvSpPr>
            <p:spPr>
              <a:xfrm>
                <a:off x="4546600" y="5232916"/>
                <a:ext cx="457200" cy="368300"/>
              </a:xfrm>
              <a:prstGeom prst="rect">
                <a:avLst/>
              </a:prstGeom>
              <a:noFill/>
            </p:spPr>
            <p:txBody>
              <a:bodyPr wrap="square" rtlCol="0">
                <a:spAutoFit/>
              </a:bodyPr>
              <a:lstStyle/>
              <a:p>
                <a:r>
                  <a:rPr lang="en-US" dirty="0"/>
                  <a:t>1</a:t>
                </a:r>
              </a:p>
            </p:txBody>
          </p:sp>
          <p:sp>
            <p:nvSpPr>
              <p:cNvPr id="14" name="TextBox 13">
                <a:extLst>
                  <a:ext uri="{FF2B5EF4-FFF2-40B4-BE49-F238E27FC236}">
                    <a16:creationId xmlns:a16="http://schemas.microsoft.com/office/drawing/2014/main" id="{5987D08B-3FD7-804B-B0DA-47AFB22C23BF}"/>
                  </a:ext>
                </a:extLst>
              </p:cNvPr>
              <p:cNvSpPr txBox="1"/>
              <p:nvPr/>
            </p:nvSpPr>
            <p:spPr>
              <a:xfrm>
                <a:off x="5867400" y="5232916"/>
                <a:ext cx="330200" cy="368300"/>
              </a:xfrm>
              <a:prstGeom prst="rect">
                <a:avLst/>
              </a:prstGeom>
              <a:noFill/>
            </p:spPr>
            <p:txBody>
              <a:bodyPr wrap="square" rtlCol="0">
                <a:spAutoFit/>
              </a:bodyPr>
              <a:lstStyle/>
              <a:p>
                <a:r>
                  <a:rPr lang="en-US" dirty="0"/>
                  <a:t>2</a:t>
                </a:r>
              </a:p>
            </p:txBody>
          </p:sp>
          <p:sp>
            <p:nvSpPr>
              <p:cNvPr id="15" name="TextBox 14">
                <a:extLst>
                  <a:ext uri="{FF2B5EF4-FFF2-40B4-BE49-F238E27FC236}">
                    <a16:creationId xmlns:a16="http://schemas.microsoft.com/office/drawing/2014/main" id="{66F5A729-C629-F649-8F85-5CC4EFCDC8AF}"/>
                  </a:ext>
                </a:extLst>
              </p:cNvPr>
              <p:cNvSpPr txBox="1"/>
              <p:nvPr/>
            </p:nvSpPr>
            <p:spPr>
              <a:xfrm>
                <a:off x="4546600" y="6134100"/>
                <a:ext cx="558800"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E6C7B9A3-057B-9C46-9B04-440B959B5D45}"/>
                  </a:ext>
                </a:extLst>
              </p:cNvPr>
              <p:cNvSpPr txBox="1"/>
              <p:nvPr/>
            </p:nvSpPr>
            <p:spPr>
              <a:xfrm>
                <a:off x="5867400" y="6098917"/>
                <a:ext cx="495300" cy="369332"/>
              </a:xfrm>
              <a:prstGeom prst="rect">
                <a:avLst/>
              </a:prstGeom>
              <a:noFill/>
            </p:spPr>
            <p:txBody>
              <a:bodyPr wrap="square" rtlCol="0">
                <a:spAutoFit/>
              </a:bodyPr>
              <a:lstStyle/>
              <a:p>
                <a:r>
                  <a:rPr lang="en-US" dirty="0"/>
                  <a:t>3</a:t>
                </a:r>
              </a:p>
            </p:txBody>
          </p:sp>
          <p:sp>
            <p:nvSpPr>
              <p:cNvPr id="17" name="TextBox 16">
                <a:extLst>
                  <a:ext uri="{FF2B5EF4-FFF2-40B4-BE49-F238E27FC236}">
                    <a16:creationId xmlns:a16="http://schemas.microsoft.com/office/drawing/2014/main" id="{18C3E50E-FC8B-A640-BC9D-47C02A01A0B2}"/>
                  </a:ext>
                </a:extLst>
              </p:cNvPr>
              <p:cNvSpPr txBox="1"/>
              <p:nvPr/>
            </p:nvSpPr>
            <p:spPr>
              <a:xfrm>
                <a:off x="4546600" y="7335282"/>
                <a:ext cx="228600" cy="369332"/>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0160B177-3C18-834C-9E0E-0473C5E491E5}"/>
                  </a:ext>
                </a:extLst>
              </p:cNvPr>
              <p:cNvSpPr txBox="1"/>
              <p:nvPr/>
            </p:nvSpPr>
            <p:spPr>
              <a:xfrm>
                <a:off x="5867400" y="7335282"/>
                <a:ext cx="330200" cy="373618"/>
              </a:xfrm>
              <a:prstGeom prst="rect">
                <a:avLst/>
              </a:prstGeom>
              <a:noFill/>
            </p:spPr>
            <p:txBody>
              <a:bodyPr wrap="square" rtlCol="0">
                <a:spAutoFit/>
              </a:bodyPr>
              <a:lstStyle/>
              <a:p>
                <a:r>
                  <a:rPr lang="en-US" dirty="0"/>
                  <a:t>3</a:t>
                </a:r>
              </a:p>
            </p:txBody>
          </p:sp>
          <p:sp>
            <p:nvSpPr>
              <p:cNvPr id="19" name="TextBox 18">
                <a:extLst>
                  <a:ext uri="{FF2B5EF4-FFF2-40B4-BE49-F238E27FC236}">
                    <a16:creationId xmlns:a16="http://schemas.microsoft.com/office/drawing/2014/main" id="{B249665C-BA57-D148-8E6B-C6972D0447A6}"/>
                  </a:ext>
                </a:extLst>
              </p:cNvPr>
              <p:cNvSpPr txBox="1"/>
              <p:nvPr/>
            </p:nvSpPr>
            <p:spPr>
              <a:xfrm>
                <a:off x="4546600" y="8445500"/>
                <a:ext cx="330200"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C8C49F1-D941-0345-BBA5-8E369F55E0C8}"/>
                  </a:ext>
                </a:extLst>
              </p:cNvPr>
              <p:cNvSpPr txBox="1"/>
              <p:nvPr/>
            </p:nvSpPr>
            <p:spPr>
              <a:xfrm>
                <a:off x="5867400" y="8445500"/>
                <a:ext cx="495300" cy="369332"/>
              </a:xfrm>
              <a:prstGeom prst="rect">
                <a:avLst/>
              </a:prstGeom>
              <a:noFill/>
            </p:spPr>
            <p:txBody>
              <a:bodyPr wrap="square" rtlCol="0">
                <a:spAutoFit/>
              </a:bodyPr>
              <a:lstStyle/>
              <a:p>
                <a:r>
                  <a:rPr lang="en-US" dirty="0"/>
                  <a:t>3</a:t>
                </a:r>
              </a:p>
            </p:txBody>
          </p:sp>
        </p:grpSp>
        <p:sp>
          <p:nvSpPr>
            <p:cNvPr id="25" name="Rectangle 1">
              <a:extLst>
                <a:ext uri="{FF2B5EF4-FFF2-40B4-BE49-F238E27FC236}">
                  <a16:creationId xmlns:a16="http://schemas.microsoft.com/office/drawing/2014/main" id="{342E38E1-F549-884B-A87E-21BFE63DFF5B}"/>
                </a:ext>
              </a:extLst>
            </p:cNvPr>
            <p:cNvSpPr>
              <a:spLocks noChangeArrowheads="1"/>
            </p:cNvSpPr>
            <p:nvPr/>
          </p:nvSpPr>
          <p:spPr bwMode="auto">
            <a:xfrm>
              <a:off x="152400" y="147082"/>
              <a:ext cx="655320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BureauGrotCond Book"/>
                </a:rPr>
                <a:t>Independent Studies: Readiness to Learn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georgia" panose="02040502050405020303" pitchFamily="18" charset="0"/>
                </a:rPr>
                <a:t>M</a:t>
              </a:r>
              <a:r>
                <a:rPr kumimoji="0" lang="en-US" altLang="en-US" sz="1200" b="0" i="0" u="none" strike="noStrike" cap="none" normalizeH="0" baseline="0" dirty="0">
                  <a:ln>
                    <a:noFill/>
                  </a:ln>
                  <a:solidFill>
                    <a:srgbClr val="000000"/>
                  </a:solidFill>
                  <a:effectLst/>
                  <a:latin typeface="georgia" panose="02040502050405020303" pitchFamily="18" charset="0"/>
                </a:rPr>
                <a:t>any skills and attitudes towards learning are required for success in an independent study environment. The following learning skills assessment tool will help you evaluate your readiness to learn independently. Consider completing this evaluation on your own in addition to being rated by someone else who knows you well. While self-reflection is important, it is always useful to receive feedback from someone else who knows you and how you work. Also, review the scores with your advising faculty member for input. Under the current importance column, a score of 1, for example, indicates that the item is currently very important to you. Under the current skill rating column, however, a score of 1 indicates that you feel you have an excellent set of skills pertaining to the item.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georgia" panose="02040502050405020303" pitchFamily="18" charset="0"/>
                </a:rPr>
                <a:t>Helpful hint:</a:t>
              </a:r>
              <a:r>
                <a:rPr kumimoji="0" lang="en-US" altLang="en-US" sz="1200" b="0" i="0" u="none" strike="noStrike" cap="none" normalizeH="0" baseline="0" dirty="0">
                  <a:ln>
                    <a:noFill/>
                  </a:ln>
                  <a:solidFill>
                    <a:srgbClr val="000000"/>
                  </a:solidFill>
                  <a:effectLst/>
                  <a:latin typeface="georgia" panose="02040502050405020303" pitchFamily="18" charset="0"/>
                </a:rPr>
                <a:t> Return to this review at mid and end points in the unit as a tool for evaluating your skill development.</a:t>
              </a:r>
            </a:p>
          </p:txBody>
        </p:sp>
      </p:grpSp>
    </p:spTree>
    <p:extLst>
      <p:ext uri="{BB962C8B-B14F-4D97-AF65-F5344CB8AC3E}">
        <p14:creationId xmlns:p14="http://schemas.microsoft.com/office/powerpoint/2010/main" val="121859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BFEA083A-9055-4741-B458-CD13F2DBEF0F}"/>
              </a:ext>
            </a:extLst>
          </p:cNvPr>
          <p:cNvGrpSpPr/>
          <p:nvPr/>
        </p:nvGrpSpPr>
        <p:grpSpPr>
          <a:xfrm>
            <a:off x="127000" y="0"/>
            <a:ext cx="6553200" cy="11532632"/>
            <a:chOff x="127000" y="0"/>
            <a:chExt cx="6553200" cy="11532632"/>
          </a:xfrm>
        </p:grpSpPr>
        <p:pic>
          <p:nvPicPr>
            <p:cNvPr id="4" name="Picture 3">
              <a:extLst>
                <a:ext uri="{FF2B5EF4-FFF2-40B4-BE49-F238E27FC236}">
                  <a16:creationId xmlns:a16="http://schemas.microsoft.com/office/drawing/2014/main" id="{13C9CB0F-248F-FD49-BBC9-B5382AC7A80A}"/>
                </a:ext>
              </a:extLst>
            </p:cNvPr>
            <p:cNvPicPr>
              <a:picLocks noChangeAspect="1"/>
            </p:cNvPicPr>
            <p:nvPr/>
          </p:nvPicPr>
          <p:blipFill>
            <a:blip r:embed="rId2"/>
            <a:stretch>
              <a:fillRect/>
            </a:stretch>
          </p:blipFill>
          <p:spPr>
            <a:xfrm>
              <a:off x="228600" y="2523014"/>
              <a:ext cx="6451600" cy="8432800"/>
            </a:xfrm>
            <a:prstGeom prst="rect">
              <a:avLst/>
            </a:prstGeom>
          </p:spPr>
        </p:pic>
        <p:pic>
          <p:nvPicPr>
            <p:cNvPr id="6" name="Picture 5">
              <a:extLst>
                <a:ext uri="{FF2B5EF4-FFF2-40B4-BE49-F238E27FC236}">
                  <a16:creationId xmlns:a16="http://schemas.microsoft.com/office/drawing/2014/main" id="{39944124-A7C3-4243-BDBB-5EE6092A42FB}"/>
                </a:ext>
              </a:extLst>
            </p:cNvPr>
            <p:cNvPicPr>
              <a:picLocks noChangeAspect="1"/>
            </p:cNvPicPr>
            <p:nvPr/>
          </p:nvPicPr>
          <p:blipFill rotWithShape="1">
            <a:blip r:embed="rId3"/>
            <a:srcRect b="71519"/>
            <a:stretch/>
          </p:blipFill>
          <p:spPr>
            <a:xfrm>
              <a:off x="127000" y="0"/>
              <a:ext cx="6553200" cy="2528332"/>
            </a:xfrm>
            <a:prstGeom prst="rect">
              <a:avLst/>
            </a:prstGeom>
          </p:spPr>
        </p:pic>
        <p:sp>
          <p:nvSpPr>
            <p:cNvPr id="7" name="TextBox 6">
              <a:extLst>
                <a:ext uri="{FF2B5EF4-FFF2-40B4-BE49-F238E27FC236}">
                  <a16:creationId xmlns:a16="http://schemas.microsoft.com/office/drawing/2014/main" id="{424FAC3B-1F4C-AC4A-BD92-B9BD1D189F99}"/>
                </a:ext>
              </a:extLst>
            </p:cNvPr>
            <p:cNvSpPr txBox="1"/>
            <p:nvPr/>
          </p:nvSpPr>
          <p:spPr>
            <a:xfrm>
              <a:off x="4495800" y="2838450"/>
              <a:ext cx="685800" cy="369332"/>
            </a:xfrm>
            <a:prstGeom prst="rect">
              <a:avLst/>
            </a:prstGeom>
            <a:noFill/>
          </p:spPr>
          <p:txBody>
            <a:bodyPr wrap="square" rtlCol="0">
              <a:spAutoFit/>
            </a:bodyPr>
            <a:lstStyle/>
            <a:p>
              <a:r>
                <a:rPr lang="en-US" dirty="0"/>
                <a:t>1</a:t>
              </a:r>
            </a:p>
          </p:txBody>
        </p:sp>
        <p:sp>
          <p:nvSpPr>
            <p:cNvPr id="8" name="TextBox 7">
              <a:extLst>
                <a:ext uri="{FF2B5EF4-FFF2-40B4-BE49-F238E27FC236}">
                  <a16:creationId xmlns:a16="http://schemas.microsoft.com/office/drawing/2014/main" id="{8276F817-BA54-E44A-9327-D180E7AB4E5F}"/>
                </a:ext>
              </a:extLst>
            </p:cNvPr>
            <p:cNvSpPr txBox="1"/>
            <p:nvPr/>
          </p:nvSpPr>
          <p:spPr>
            <a:xfrm>
              <a:off x="5816600" y="2838450"/>
              <a:ext cx="660400" cy="369332"/>
            </a:xfrm>
            <a:prstGeom prst="rect">
              <a:avLst/>
            </a:prstGeom>
            <a:noFill/>
          </p:spPr>
          <p:txBody>
            <a:bodyPr wrap="square" rtlCol="0">
              <a:spAutoFit/>
            </a:bodyPr>
            <a:lstStyle/>
            <a:p>
              <a:r>
                <a:rPr lang="en-US" dirty="0"/>
                <a:t>2</a:t>
              </a:r>
            </a:p>
          </p:txBody>
        </p:sp>
        <p:sp>
          <p:nvSpPr>
            <p:cNvPr id="9" name="TextBox 8">
              <a:extLst>
                <a:ext uri="{FF2B5EF4-FFF2-40B4-BE49-F238E27FC236}">
                  <a16:creationId xmlns:a16="http://schemas.microsoft.com/office/drawing/2014/main" id="{67A52C6B-B4A9-3748-85EB-861F4091CB88}"/>
                </a:ext>
              </a:extLst>
            </p:cNvPr>
            <p:cNvSpPr txBox="1"/>
            <p:nvPr/>
          </p:nvSpPr>
          <p:spPr>
            <a:xfrm>
              <a:off x="4495800" y="4006850"/>
              <a:ext cx="342900" cy="369332"/>
            </a:xfrm>
            <a:prstGeom prst="rect">
              <a:avLst/>
            </a:prstGeom>
            <a:noFill/>
          </p:spPr>
          <p:txBody>
            <a:bodyPr wrap="square" rtlCol="0">
              <a:spAutoFit/>
            </a:bodyPr>
            <a:lstStyle/>
            <a:p>
              <a:r>
                <a:rPr lang="en-US" dirty="0"/>
                <a:t>2</a:t>
              </a:r>
            </a:p>
          </p:txBody>
        </p:sp>
        <p:sp>
          <p:nvSpPr>
            <p:cNvPr id="10" name="TextBox 9">
              <a:extLst>
                <a:ext uri="{FF2B5EF4-FFF2-40B4-BE49-F238E27FC236}">
                  <a16:creationId xmlns:a16="http://schemas.microsoft.com/office/drawing/2014/main" id="{ED65359A-FAA9-F44B-B03A-E22F7758DD92}"/>
                </a:ext>
              </a:extLst>
            </p:cNvPr>
            <p:cNvSpPr txBox="1"/>
            <p:nvPr/>
          </p:nvSpPr>
          <p:spPr>
            <a:xfrm>
              <a:off x="5816600" y="4006850"/>
              <a:ext cx="330200" cy="369332"/>
            </a:xfrm>
            <a:prstGeom prst="rect">
              <a:avLst/>
            </a:prstGeom>
            <a:noFill/>
          </p:spPr>
          <p:txBody>
            <a:bodyPr wrap="square" rtlCol="0">
              <a:spAutoFit/>
            </a:bodyPr>
            <a:lstStyle/>
            <a:p>
              <a:r>
                <a:rPr lang="en-US" dirty="0"/>
                <a:t>2</a:t>
              </a:r>
            </a:p>
          </p:txBody>
        </p:sp>
        <p:sp>
          <p:nvSpPr>
            <p:cNvPr id="11" name="TextBox 10">
              <a:extLst>
                <a:ext uri="{FF2B5EF4-FFF2-40B4-BE49-F238E27FC236}">
                  <a16:creationId xmlns:a16="http://schemas.microsoft.com/office/drawing/2014/main" id="{8D608FA7-DE6F-0C48-8888-CEF2181447F3}"/>
                </a:ext>
              </a:extLst>
            </p:cNvPr>
            <p:cNvSpPr txBox="1"/>
            <p:nvPr/>
          </p:nvSpPr>
          <p:spPr>
            <a:xfrm>
              <a:off x="4495800" y="8824952"/>
              <a:ext cx="457200" cy="368300"/>
            </a:xfrm>
            <a:prstGeom prst="rect">
              <a:avLst/>
            </a:prstGeom>
            <a:noFill/>
          </p:spPr>
          <p:txBody>
            <a:bodyPr wrap="square" rtlCol="0">
              <a:spAutoFit/>
            </a:bodyPr>
            <a:lstStyle/>
            <a:p>
              <a:r>
                <a:rPr lang="en-US" dirty="0"/>
                <a:t>1</a:t>
              </a:r>
            </a:p>
          </p:txBody>
        </p:sp>
        <p:sp>
          <p:nvSpPr>
            <p:cNvPr id="12" name="TextBox 11">
              <a:extLst>
                <a:ext uri="{FF2B5EF4-FFF2-40B4-BE49-F238E27FC236}">
                  <a16:creationId xmlns:a16="http://schemas.microsoft.com/office/drawing/2014/main" id="{CC62C0E8-8E1B-D74E-963B-3DDFC48FDB92}"/>
                </a:ext>
              </a:extLst>
            </p:cNvPr>
            <p:cNvSpPr txBox="1"/>
            <p:nvPr/>
          </p:nvSpPr>
          <p:spPr>
            <a:xfrm>
              <a:off x="5816600" y="8829754"/>
              <a:ext cx="330200" cy="368300"/>
            </a:xfrm>
            <a:prstGeom prst="rect">
              <a:avLst/>
            </a:prstGeom>
            <a:noFill/>
          </p:spPr>
          <p:txBody>
            <a:bodyPr wrap="square" rtlCol="0">
              <a:spAutoFit/>
            </a:bodyPr>
            <a:lstStyle/>
            <a:p>
              <a:r>
                <a:rPr lang="en-US" dirty="0"/>
                <a:t>3</a:t>
              </a:r>
            </a:p>
          </p:txBody>
        </p:sp>
        <p:sp>
          <p:nvSpPr>
            <p:cNvPr id="13" name="TextBox 12">
              <a:extLst>
                <a:ext uri="{FF2B5EF4-FFF2-40B4-BE49-F238E27FC236}">
                  <a16:creationId xmlns:a16="http://schemas.microsoft.com/office/drawing/2014/main" id="{B8FB2D28-1981-2D4B-84BD-9D15B0B67FC3}"/>
                </a:ext>
              </a:extLst>
            </p:cNvPr>
            <p:cNvSpPr txBox="1"/>
            <p:nvPr/>
          </p:nvSpPr>
          <p:spPr>
            <a:xfrm>
              <a:off x="4495800" y="5410716"/>
              <a:ext cx="558800" cy="369332"/>
            </a:xfrm>
            <a:prstGeom prst="rect">
              <a:avLst/>
            </a:prstGeom>
            <a:noFill/>
          </p:spPr>
          <p:txBody>
            <a:bodyPr wrap="square" rtlCol="0">
              <a:spAutoFit/>
            </a:bodyPr>
            <a:lstStyle/>
            <a:p>
              <a:r>
                <a:rPr lang="en-US" dirty="0"/>
                <a:t>1</a:t>
              </a:r>
            </a:p>
          </p:txBody>
        </p:sp>
        <p:sp>
          <p:nvSpPr>
            <p:cNvPr id="14" name="TextBox 13">
              <a:extLst>
                <a:ext uri="{FF2B5EF4-FFF2-40B4-BE49-F238E27FC236}">
                  <a16:creationId xmlns:a16="http://schemas.microsoft.com/office/drawing/2014/main" id="{D2B64586-E69C-9540-A0DD-6CC61AC87F6B}"/>
                </a:ext>
              </a:extLst>
            </p:cNvPr>
            <p:cNvSpPr txBox="1"/>
            <p:nvPr/>
          </p:nvSpPr>
          <p:spPr>
            <a:xfrm>
              <a:off x="5791200" y="5425996"/>
              <a:ext cx="495300" cy="369332"/>
            </a:xfrm>
            <a:prstGeom prst="rect">
              <a:avLst/>
            </a:prstGeom>
            <a:noFill/>
          </p:spPr>
          <p:txBody>
            <a:bodyPr wrap="square" rtlCol="0">
              <a:spAutoFit/>
            </a:bodyPr>
            <a:lstStyle/>
            <a:p>
              <a:r>
                <a:rPr lang="en-US" dirty="0"/>
                <a:t>1</a:t>
              </a:r>
            </a:p>
          </p:txBody>
        </p:sp>
        <p:sp>
          <p:nvSpPr>
            <p:cNvPr id="15" name="TextBox 14">
              <a:extLst>
                <a:ext uri="{FF2B5EF4-FFF2-40B4-BE49-F238E27FC236}">
                  <a16:creationId xmlns:a16="http://schemas.microsoft.com/office/drawing/2014/main" id="{84BCF245-8408-1845-811A-20682202722B}"/>
                </a:ext>
              </a:extLst>
            </p:cNvPr>
            <p:cNvSpPr txBox="1"/>
            <p:nvPr/>
          </p:nvSpPr>
          <p:spPr>
            <a:xfrm>
              <a:off x="4495800" y="6712466"/>
              <a:ext cx="228600" cy="369332"/>
            </a:xfrm>
            <a:prstGeom prst="rect">
              <a:avLst/>
            </a:prstGeom>
            <a:noFill/>
          </p:spPr>
          <p:txBody>
            <a:bodyPr wrap="square" rtlCol="0">
              <a:spAutoFit/>
            </a:bodyPr>
            <a:lstStyle/>
            <a:p>
              <a:r>
                <a:rPr lang="en-US" dirty="0"/>
                <a:t>2</a:t>
              </a:r>
            </a:p>
          </p:txBody>
        </p:sp>
        <p:sp>
          <p:nvSpPr>
            <p:cNvPr id="16" name="TextBox 15">
              <a:extLst>
                <a:ext uri="{FF2B5EF4-FFF2-40B4-BE49-F238E27FC236}">
                  <a16:creationId xmlns:a16="http://schemas.microsoft.com/office/drawing/2014/main" id="{1B84C2FF-01EE-6A45-9CE8-E33F2123B39B}"/>
                </a:ext>
              </a:extLst>
            </p:cNvPr>
            <p:cNvSpPr txBox="1"/>
            <p:nvPr/>
          </p:nvSpPr>
          <p:spPr>
            <a:xfrm>
              <a:off x="5816600" y="6708180"/>
              <a:ext cx="330200" cy="373618"/>
            </a:xfrm>
            <a:prstGeom prst="rect">
              <a:avLst/>
            </a:prstGeom>
            <a:noFill/>
          </p:spPr>
          <p:txBody>
            <a:bodyPr wrap="square" rtlCol="0">
              <a:spAutoFit/>
            </a:bodyPr>
            <a:lstStyle/>
            <a:p>
              <a:r>
                <a:rPr lang="en-US" dirty="0"/>
                <a:t>1</a:t>
              </a:r>
            </a:p>
          </p:txBody>
        </p:sp>
        <p:sp>
          <p:nvSpPr>
            <p:cNvPr id="17" name="TextBox 16">
              <a:extLst>
                <a:ext uri="{FF2B5EF4-FFF2-40B4-BE49-F238E27FC236}">
                  <a16:creationId xmlns:a16="http://schemas.microsoft.com/office/drawing/2014/main" id="{1B88280B-C85A-1840-A2DA-0BAE5A37EBEA}"/>
                </a:ext>
              </a:extLst>
            </p:cNvPr>
            <p:cNvSpPr txBox="1"/>
            <p:nvPr/>
          </p:nvSpPr>
          <p:spPr>
            <a:xfrm>
              <a:off x="4495800" y="7860784"/>
              <a:ext cx="330200" cy="369332"/>
            </a:xfrm>
            <a:prstGeom prst="rect">
              <a:avLst/>
            </a:prstGeom>
            <a:noFill/>
          </p:spPr>
          <p:txBody>
            <a:bodyPr wrap="square" rtlCol="0">
              <a:spAutoFit/>
            </a:bodyPr>
            <a:lstStyle/>
            <a:p>
              <a:r>
                <a:rPr lang="en-US" dirty="0"/>
                <a:t>2</a:t>
              </a:r>
            </a:p>
          </p:txBody>
        </p:sp>
        <p:sp>
          <p:nvSpPr>
            <p:cNvPr id="18" name="TextBox 17">
              <a:extLst>
                <a:ext uri="{FF2B5EF4-FFF2-40B4-BE49-F238E27FC236}">
                  <a16:creationId xmlns:a16="http://schemas.microsoft.com/office/drawing/2014/main" id="{AD6E9540-596A-3343-97A6-18545CF36C32}"/>
                </a:ext>
              </a:extLst>
            </p:cNvPr>
            <p:cNvSpPr txBox="1"/>
            <p:nvPr/>
          </p:nvSpPr>
          <p:spPr>
            <a:xfrm>
              <a:off x="5791200" y="7860784"/>
              <a:ext cx="495300" cy="369332"/>
            </a:xfrm>
            <a:prstGeom prst="rect">
              <a:avLst/>
            </a:prstGeom>
            <a:noFill/>
          </p:spPr>
          <p:txBody>
            <a:bodyPr wrap="square" rtlCol="0">
              <a:spAutoFit/>
            </a:bodyPr>
            <a:lstStyle/>
            <a:p>
              <a:r>
                <a:rPr lang="en-US" dirty="0"/>
                <a:t>3</a:t>
              </a:r>
            </a:p>
          </p:txBody>
        </p:sp>
        <p:sp>
          <p:nvSpPr>
            <p:cNvPr id="19" name="TextBox 18">
              <a:extLst>
                <a:ext uri="{FF2B5EF4-FFF2-40B4-BE49-F238E27FC236}">
                  <a16:creationId xmlns:a16="http://schemas.microsoft.com/office/drawing/2014/main" id="{E3FD487B-7337-254F-9F3B-E084EDB22534}"/>
                </a:ext>
              </a:extLst>
            </p:cNvPr>
            <p:cNvSpPr txBox="1"/>
            <p:nvPr/>
          </p:nvSpPr>
          <p:spPr>
            <a:xfrm>
              <a:off x="228600" y="11163300"/>
              <a:ext cx="4724400" cy="369332"/>
            </a:xfrm>
            <a:prstGeom prst="rect">
              <a:avLst/>
            </a:prstGeom>
            <a:noFill/>
          </p:spPr>
          <p:txBody>
            <a:bodyPr wrap="square" rtlCol="0">
              <a:spAutoFit/>
            </a:bodyPr>
            <a:lstStyle/>
            <a:p>
              <a:r>
                <a:rPr lang="en-US" b="1" dirty="0"/>
                <a:t>Average Current skill rating: 2.4 </a:t>
              </a:r>
            </a:p>
          </p:txBody>
        </p:sp>
      </p:grpSp>
    </p:spTree>
    <p:extLst>
      <p:ext uri="{BB962C8B-B14F-4D97-AF65-F5344CB8AC3E}">
        <p14:creationId xmlns:p14="http://schemas.microsoft.com/office/powerpoint/2010/main" val="26341062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TotalTime>
  <Words>203</Words>
  <Application>Microsoft Macintosh PowerPoint</Application>
  <PresentationFormat>Widescreen</PresentationFormat>
  <Paragraphs>29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BureauGrotCond Book</vt:lpstr>
      <vt:lpstr>Calibri</vt:lpstr>
      <vt:lpstr>Calibri Light</vt:lpstr>
      <vt:lpstr>georgia</vt:lpstr>
      <vt:lpstr>Office Theme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Irene van Dijk</dc:creator>
  <cp:lastModifiedBy>Irene van Dijk</cp:lastModifiedBy>
  <cp:revision>4</cp:revision>
  <cp:lastPrinted>2020-09-06T14:53:38Z</cp:lastPrinted>
  <dcterms:created xsi:type="dcterms:W3CDTF">2020-09-06T14:25:58Z</dcterms:created>
  <dcterms:modified xsi:type="dcterms:W3CDTF">2020-09-06T14:56:03Z</dcterms:modified>
</cp:coreProperties>
</file>