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Three different types: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</a:t>
            </a:r>
            <a:r>
              <a:rPr lang="en"/>
              <a:t>ext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Radio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Text area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Dinner Spinner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109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Mijeong Ban, Caroline Rubino, Ian Gomez,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Dana McGuire, Luke Bukowiec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Problem: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tons of restaurants in Hoboken. It can be hard to choose one when there are so many good places to eat. 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Many good restaurants exist that some people may have never even heard of. 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063" y="2341600"/>
            <a:ext cx="3889874" cy="2592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Solution: Dinner Spinner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Dinner Spinner is a website that can filter and or </a:t>
            </a:r>
            <a:r>
              <a:rPr lang="en"/>
              <a:t>randomly</a:t>
            </a:r>
            <a:r>
              <a:rPr lang="en"/>
              <a:t> select a restaurant in Hoboken near you.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No more wasting time deciding where to eat, just let the Dinner Spinner do all the work.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Features: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Dinner Spinner website is </a:t>
            </a:r>
            <a:r>
              <a:rPr lang="en"/>
              <a:t>beautifully</a:t>
            </a:r>
            <a:r>
              <a:rPr lang="en"/>
              <a:t> designed with an easy to navigate UI.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website has many features and sections that include: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startup page (index page)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restaurant list and map with their locations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preferences filter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spinner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/>
              <a:t>A contact us page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Index Page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75650"/>
            <a:ext cx="6996900" cy="339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Responsive Design:</a:t>
            </a:r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Nav bar</a:t>
            </a:r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banner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“Get started” button- restaurants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Team Members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“Get In Touch” button - contact in</a:t>
            </a:r>
          </a:p>
          <a:p>
            <a:pPr indent="-368300" lvl="0" marL="457200" rtl="0">
              <a:spcBef>
                <a:spcPts val="0"/>
              </a:spcBef>
              <a:buSzPts val="2200"/>
              <a:buChar char="●"/>
            </a:pPr>
            <a:r>
              <a:rPr lang="en" sz="2200"/>
              <a:t>Footer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Restaurants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00"/>
              <a:t>Responsive Design: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200"/>
              <a:t>Drop-down Menu or Map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2000"/>
              <a:t>JS -&gt; connects to new window (restaurant page):</a:t>
            </a:r>
          </a:p>
          <a:p>
            <a: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Mouseover (JS) caption</a:t>
            </a:r>
          </a:p>
          <a:p>
            <a: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Information </a:t>
            </a:r>
          </a:p>
          <a:p>
            <a:pPr indent="-355600" lvl="3" marL="1828800" rtl="0">
              <a:spcBef>
                <a:spcPts val="0"/>
              </a:spcBef>
              <a:buSzPts val="2000"/>
              <a:buChar char="●"/>
            </a:pPr>
            <a:r>
              <a:rPr lang="en" sz="2200"/>
              <a:t>Map - html link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Preference Filter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7264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Used a form to let user choose which types of food they want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Click submit button</a:t>
            </a:r>
          </a:p>
          <a:p>
            <a:pPr indent="-368300" lvl="1" marL="914400" rtl="0">
              <a:spcBef>
                <a:spcPts val="0"/>
              </a:spcBef>
              <a:buSzPts val="2200"/>
              <a:buChar char="○"/>
            </a:pPr>
            <a:r>
              <a:rPr lang="en" sz="2200"/>
              <a:t>List is formed of restaurants that serve the chosen food types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Spinner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7560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Clicking the “Spin” button initiates the CSS? Code that allows the spinner we made to spin</a:t>
            </a:r>
          </a:p>
          <a:p>
            <a:pPr indent="-368300" lvl="0" marL="457200" rtl="0">
              <a:spcBef>
                <a:spcPts val="0"/>
              </a:spcBef>
              <a:buSzPts val="2200"/>
              <a:buChar char="●"/>
            </a:pPr>
            <a:r>
              <a:rPr lang="en" sz="2200"/>
              <a:t>Once it stops spinning, it redirects you to the restaurant it lands on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600" y="2674775"/>
            <a:ext cx="3025701" cy="21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Contact us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Takes in the name user types in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Can choose from three rating options  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 option to leave a comment for us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Responsive design:</a:t>
            </a:r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Desktop &amp; Tablet mode- comment is in a box with info on the right side of page</a:t>
            </a:r>
          </a:p>
          <a:p>
            <a:pPr indent="-368300" lvl="1" marL="914400">
              <a:spcBef>
                <a:spcPts val="0"/>
              </a:spcBef>
              <a:buSzPts val="2200"/>
              <a:buChar char="○"/>
            </a:pPr>
            <a:r>
              <a:rPr lang="en" sz="2200"/>
              <a:t>Mobile- comment in box underneath the input section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