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000008"/>
    <a:srgbClr val="284882"/>
    <a:srgbClr val="FFD90F"/>
    <a:srgbClr val="E68914"/>
    <a:srgbClr val="7F17DA"/>
    <a:srgbClr val="F5AB00"/>
    <a:srgbClr val="2B6DDE"/>
    <a:srgbClr val="00D600"/>
    <a:srgbClr val="F5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5EBA-C8F9-7347-9498-909B1296C1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75E8E-4EAE-A84B-8062-AEB4C8A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2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DF3D-A725-7F48-9182-C0D0FE5F1AC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5470-4558-5C43-A410-212CFB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5F52EB-4645-A04D-AF7E-F3DE40EB2CFC}"/>
              </a:ext>
            </a:extLst>
          </p:cNvPr>
          <p:cNvGrpSpPr/>
          <p:nvPr/>
        </p:nvGrpSpPr>
        <p:grpSpPr>
          <a:xfrm>
            <a:off x="815365" y="2294518"/>
            <a:ext cx="10022693" cy="3383280"/>
            <a:chOff x="815365" y="2294518"/>
            <a:chExt cx="10022693" cy="33832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6EC297-019E-A748-8AB8-E341D905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8314" y="2294518"/>
              <a:ext cx="4629744" cy="33832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9AC66C-AF5C-F241-8509-25DC6F9EE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65" y="2294518"/>
              <a:ext cx="5138519" cy="33832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E7791B-6646-BC43-8D64-5545A11F433B}"/>
                </a:ext>
              </a:extLst>
            </p:cNvPr>
            <p:cNvSpPr txBox="1"/>
            <p:nvPr/>
          </p:nvSpPr>
          <p:spPr>
            <a:xfrm>
              <a:off x="1460816" y="487341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46115F-5E11-0749-891A-F153B06B7901}"/>
                </a:ext>
              </a:extLst>
            </p:cNvPr>
            <p:cNvSpPr txBox="1"/>
            <p:nvPr/>
          </p:nvSpPr>
          <p:spPr>
            <a:xfrm>
              <a:off x="6426992" y="487341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52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Irene Bonati</cp:lastModifiedBy>
  <cp:revision>317</cp:revision>
  <dcterms:created xsi:type="dcterms:W3CDTF">2018-05-12T16:56:26Z</dcterms:created>
  <dcterms:modified xsi:type="dcterms:W3CDTF">2018-12-19T03:07:05Z</dcterms:modified>
</cp:coreProperties>
</file>