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F7328-1BDD-4F5C-8BFC-E9FB9E3201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A7C551-DAF8-4D43-BDBB-94CB69C46D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Target </a:t>
          </a:r>
          <a:r>
            <a:rPr lang="de-DE" b="1" dirty="0" err="1"/>
            <a:t>Audience</a:t>
          </a:r>
          <a:r>
            <a:rPr lang="de-DE" b="1" dirty="0"/>
            <a:t>: </a:t>
          </a:r>
          <a:r>
            <a:rPr lang="de-DE" b="0" dirty="0" err="1"/>
            <a:t>P</a:t>
          </a:r>
          <a:r>
            <a:rPr lang="de-DE" dirty="0" err="1"/>
            <a:t>atients</a:t>
          </a:r>
          <a:r>
            <a:rPr lang="de-DE" dirty="0"/>
            <a:t> &amp; </a:t>
          </a:r>
          <a:r>
            <a:rPr lang="de-DE" dirty="0" err="1"/>
            <a:t>Healthcare</a:t>
          </a:r>
          <a:r>
            <a:rPr lang="de-DE" dirty="0"/>
            <a:t> </a:t>
          </a:r>
          <a:r>
            <a:rPr lang="de-DE" dirty="0" err="1"/>
            <a:t>Apprentices</a:t>
          </a:r>
          <a:r>
            <a:rPr lang="de-DE" dirty="0"/>
            <a:t> </a:t>
          </a:r>
          <a:endParaRPr lang="en-US" dirty="0"/>
        </a:p>
      </dgm:t>
    </dgm:pt>
    <dgm:pt modelId="{ECA75E74-4DBB-425E-836D-D6EAC3565B88}" type="parTrans" cxnId="{9C77439E-5333-4934-8E97-A5FF1CA16B8A}">
      <dgm:prSet/>
      <dgm:spPr/>
      <dgm:t>
        <a:bodyPr/>
        <a:lstStyle/>
        <a:p>
          <a:endParaRPr lang="en-US"/>
        </a:p>
      </dgm:t>
    </dgm:pt>
    <dgm:pt modelId="{17E76633-95C0-4496-9C25-BC98AA862DEC}" type="sibTrans" cxnId="{9C77439E-5333-4934-8E97-A5FF1CA16B8A}">
      <dgm:prSet/>
      <dgm:spPr/>
      <dgm:t>
        <a:bodyPr/>
        <a:lstStyle/>
        <a:p>
          <a:endParaRPr lang="en-US"/>
        </a:p>
      </dgm:t>
    </dgm:pt>
    <dgm:pt modelId="{03A271A2-E6D1-4255-BDED-92CA233B0FB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0" baseline="0" dirty="0"/>
            <a:t>Problem</a:t>
          </a:r>
          <a:r>
            <a:rPr lang="de-DE" b="0" i="0" baseline="0" dirty="0"/>
            <a:t>: Limited time/</a:t>
          </a:r>
          <a:r>
            <a:rPr lang="de-DE" b="0" i="0" baseline="0" dirty="0" err="1"/>
            <a:t>possibilites</a:t>
          </a:r>
          <a:r>
            <a:rPr lang="de-DE" b="0" i="0" baseline="0" dirty="0"/>
            <a:t> </a:t>
          </a:r>
          <a:r>
            <a:rPr lang="de-DE" b="0" i="0" baseline="0" dirty="0" err="1"/>
            <a:t>for</a:t>
          </a:r>
          <a:r>
            <a:rPr lang="de-DE" b="0" i="0" baseline="0" dirty="0"/>
            <a:t> </a:t>
          </a:r>
          <a:r>
            <a:rPr lang="de-DE" b="0" i="0" baseline="0" dirty="0" err="1"/>
            <a:t>detailed</a:t>
          </a:r>
          <a:r>
            <a:rPr lang="de-DE" b="0" i="0" baseline="0" dirty="0"/>
            <a:t> medial </a:t>
          </a:r>
          <a:r>
            <a:rPr lang="de-DE" b="0" i="0" baseline="0" dirty="0" err="1"/>
            <a:t>history</a:t>
          </a:r>
          <a:r>
            <a:rPr lang="de-DE" b="0" i="0" baseline="0" dirty="0"/>
            <a:t> and </a:t>
          </a:r>
          <a:r>
            <a:rPr lang="de-DE" b="0" i="0" baseline="0" dirty="0" err="1"/>
            <a:t>diagnosis</a:t>
          </a:r>
          <a:endParaRPr lang="en-US" dirty="0"/>
        </a:p>
      </dgm:t>
    </dgm:pt>
    <dgm:pt modelId="{A5FF7CA7-78B5-4E88-8122-198890705AE2}" type="parTrans" cxnId="{70AD6722-2CDF-4A46-8259-37F1AB65303F}">
      <dgm:prSet/>
      <dgm:spPr/>
      <dgm:t>
        <a:bodyPr/>
        <a:lstStyle/>
        <a:p>
          <a:endParaRPr lang="en-US"/>
        </a:p>
      </dgm:t>
    </dgm:pt>
    <dgm:pt modelId="{9D707272-9D11-4F85-844F-17F52621BBFE}" type="sibTrans" cxnId="{70AD6722-2CDF-4A46-8259-37F1AB65303F}">
      <dgm:prSet/>
      <dgm:spPr/>
      <dgm:t>
        <a:bodyPr/>
        <a:lstStyle/>
        <a:p>
          <a:endParaRPr lang="en-US"/>
        </a:p>
      </dgm:t>
    </dgm:pt>
    <dgm:pt modelId="{8DC23BCC-B2BA-446C-8B86-50C1F63D0D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0" baseline="0" dirty="0"/>
            <a:t>Interaction</a:t>
          </a:r>
          <a:r>
            <a:rPr lang="de-DE" b="0" i="0" baseline="0" dirty="0"/>
            <a:t>: </a:t>
          </a:r>
          <a:r>
            <a:rPr lang="de-DE" b="0" i="0" baseline="0" dirty="0" err="1"/>
            <a:t>Conversational</a:t>
          </a:r>
          <a:r>
            <a:rPr lang="de-DE" b="0" i="0" baseline="0" dirty="0"/>
            <a:t>, AI-</a:t>
          </a:r>
          <a:r>
            <a:rPr lang="de-DE" b="0" i="0" baseline="0" dirty="0" err="1"/>
            <a:t>assisted</a:t>
          </a:r>
          <a:r>
            <a:rPr lang="de-DE" b="0" i="0" baseline="0" dirty="0"/>
            <a:t> VH </a:t>
          </a:r>
          <a:endParaRPr lang="en-US" dirty="0"/>
        </a:p>
      </dgm:t>
    </dgm:pt>
    <dgm:pt modelId="{6C9F0131-D556-43B6-8FB5-9F4132AE1989}" type="parTrans" cxnId="{715EC6B5-54A9-42C1-859E-376BE0B1B011}">
      <dgm:prSet/>
      <dgm:spPr/>
      <dgm:t>
        <a:bodyPr/>
        <a:lstStyle/>
        <a:p>
          <a:endParaRPr lang="en-US"/>
        </a:p>
      </dgm:t>
    </dgm:pt>
    <dgm:pt modelId="{D19F500C-8A89-48BC-958B-4FC3C51F1D38}" type="sibTrans" cxnId="{715EC6B5-54A9-42C1-859E-376BE0B1B011}">
      <dgm:prSet/>
      <dgm:spPr/>
      <dgm:t>
        <a:bodyPr/>
        <a:lstStyle/>
        <a:p>
          <a:endParaRPr lang="en-US"/>
        </a:p>
      </dgm:t>
    </dgm:pt>
    <dgm:pt modelId="{BF9368AC-9357-49A8-AE19-C80B58F46007}" type="pres">
      <dgm:prSet presAssocID="{085F7328-1BDD-4F5C-8BFC-E9FB9E320114}" presName="root" presStyleCnt="0">
        <dgm:presLayoutVars>
          <dgm:dir/>
          <dgm:resizeHandles val="exact"/>
        </dgm:presLayoutVars>
      </dgm:prSet>
      <dgm:spPr/>
    </dgm:pt>
    <dgm:pt modelId="{3D0D0FE8-E5F5-42D2-8AB4-5CA2574A3A99}" type="pres">
      <dgm:prSet presAssocID="{44A7C551-DAF8-4D43-BDBB-94CB69C46D94}" presName="compNode" presStyleCnt="0"/>
      <dgm:spPr/>
    </dgm:pt>
    <dgm:pt modelId="{510B2C07-4E6B-4495-BF6D-5429062B25A1}" type="pres">
      <dgm:prSet presAssocID="{44A7C551-DAF8-4D43-BDBB-94CB69C46D94}" presName="bgRect" presStyleLbl="bgShp" presStyleIdx="0" presStyleCnt="3"/>
      <dgm:spPr/>
    </dgm:pt>
    <dgm:pt modelId="{6EDF0F9E-6740-4FD6-BD76-E65B0394E75C}" type="pres">
      <dgm:prSet presAssocID="{44A7C551-DAF8-4D43-BDBB-94CB69C46D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27647EA-7A01-4F4D-A577-40F8531FB7FA}" type="pres">
      <dgm:prSet presAssocID="{44A7C551-DAF8-4D43-BDBB-94CB69C46D94}" presName="spaceRect" presStyleCnt="0"/>
      <dgm:spPr/>
    </dgm:pt>
    <dgm:pt modelId="{728072AA-8FA6-41BB-BA66-F28E9C19D90F}" type="pres">
      <dgm:prSet presAssocID="{44A7C551-DAF8-4D43-BDBB-94CB69C46D94}" presName="parTx" presStyleLbl="revTx" presStyleIdx="0" presStyleCnt="3">
        <dgm:presLayoutVars>
          <dgm:chMax val="0"/>
          <dgm:chPref val="0"/>
        </dgm:presLayoutVars>
      </dgm:prSet>
      <dgm:spPr/>
    </dgm:pt>
    <dgm:pt modelId="{85453383-BBF0-48A7-81EA-BAE7D1D3FA17}" type="pres">
      <dgm:prSet presAssocID="{17E76633-95C0-4496-9C25-BC98AA862DEC}" presName="sibTrans" presStyleCnt="0"/>
      <dgm:spPr/>
    </dgm:pt>
    <dgm:pt modelId="{82DCDF6E-50BE-49A0-9F24-200587671C80}" type="pres">
      <dgm:prSet presAssocID="{03A271A2-E6D1-4255-BDED-92CA233B0FBA}" presName="compNode" presStyleCnt="0"/>
      <dgm:spPr/>
    </dgm:pt>
    <dgm:pt modelId="{A3FA5D4A-1BE2-45EB-9FF0-71B14EC6B121}" type="pres">
      <dgm:prSet presAssocID="{03A271A2-E6D1-4255-BDED-92CA233B0FBA}" presName="bgRect" presStyleLbl="bgShp" presStyleIdx="1" presStyleCnt="3"/>
      <dgm:spPr/>
    </dgm:pt>
    <dgm:pt modelId="{E867B7E6-B6DC-41C7-95F7-D55327527F0B}" type="pres">
      <dgm:prSet presAssocID="{03A271A2-E6D1-4255-BDED-92CA233B0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9A1544-404E-4B5E-ACEC-07C7A8C114EC}" type="pres">
      <dgm:prSet presAssocID="{03A271A2-E6D1-4255-BDED-92CA233B0FBA}" presName="spaceRect" presStyleCnt="0"/>
      <dgm:spPr/>
    </dgm:pt>
    <dgm:pt modelId="{105943D8-3CB7-47DC-8758-754B11FE33EC}" type="pres">
      <dgm:prSet presAssocID="{03A271A2-E6D1-4255-BDED-92CA233B0FBA}" presName="parTx" presStyleLbl="revTx" presStyleIdx="1" presStyleCnt="3">
        <dgm:presLayoutVars>
          <dgm:chMax val="0"/>
          <dgm:chPref val="0"/>
        </dgm:presLayoutVars>
      </dgm:prSet>
      <dgm:spPr/>
    </dgm:pt>
    <dgm:pt modelId="{A26FB17E-C713-454B-AA5C-8D315E2D9626}" type="pres">
      <dgm:prSet presAssocID="{9D707272-9D11-4F85-844F-17F52621BBFE}" presName="sibTrans" presStyleCnt="0"/>
      <dgm:spPr/>
    </dgm:pt>
    <dgm:pt modelId="{14EDF335-1BBC-43C5-8705-B0AC2B039F09}" type="pres">
      <dgm:prSet presAssocID="{8DC23BCC-B2BA-446C-8B86-50C1F63D0D53}" presName="compNode" presStyleCnt="0"/>
      <dgm:spPr/>
    </dgm:pt>
    <dgm:pt modelId="{BC189E7D-A343-49CA-8DD0-41A9AA094F07}" type="pres">
      <dgm:prSet presAssocID="{8DC23BCC-B2BA-446C-8B86-50C1F63D0D53}" presName="bgRect" presStyleLbl="bgShp" presStyleIdx="2" presStyleCnt="3"/>
      <dgm:spPr/>
    </dgm:pt>
    <dgm:pt modelId="{F5B1A750-02BE-4F5A-8DBA-928A5DE08E7C}" type="pres">
      <dgm:prSet presAssocID="{8DC23BCC-B2BA-446C-8B86-50C1F63D0D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nzimmer"/>
        </a:ext>
      </dgm:extLst>
    </dgm:pt>
    <dgm:pt modelId="{1B78703D-6F22-4234-A375-C499F7125EBD}" type="pres">
      <dgm:prSet presAssocID="{8DC23BCC-B2BA-446C-8B86-50C1F63D0D53}" presName="spaceRect" presStyleCnt="0"/>
      <dgm:spPr/>
    </dgm:pt>
    <dgm:pt modelId="{0E37C858-82FC-4928-9018-8D4ADF13D17F}" type="pres">
      <dgm:prSet presAssocID="{8DC23BCC-B2BA-446C-8B86-50C1F63D0D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AD6722-2CDF-4A46-8259-37F1AB65303F}" srcId="{085F7328-1BDD-4F5C-8BFC-E9FB9E320114}" destId="{03A271A2-E6D1-4255-BDED-92CA233B0FBA}" srcOrd="1" destOrd="0" parTransId="{A5FF7CA7-78B5-4E88-8122-198890705AE2}" sibTransId="{9D707272-9D11-4F85-844F-17F52621BBFE}"/>
    <dgm:cxn modelId="{0DCD8947-A12B-4647-BBB0-5A7BA8E68115}" type="presOf" srcId="{085F7328-1BDD-4F5C-8BFC-E9FB9E320114}" destId="{BF9368AC-9357-49A8-AE19-C80B58F46007}" srcOrd="0" destOrd="0" presId="urn:microsoft.com/office/officeart/2018/2/layout/IconVerticalSolidList"/>
    <dgm:cxn modelId="{3256FC69-1B89-4FD6-AA18-04C4BAEA7F20}" type="presOf" srcId="{03A271A2-E6D1-4255-BDED-92CA233B0FBA}" destId="{105943D8-3CB7-47DC-8758-754B11FE33EC}" srcOrd="0" destOrd="0" presId="urn:microsoft.com/office/officeart/2018/2/layout/IconVerticalSolidList"/>
    <dgm:cxn modelId="{16092A56-DC1E-482B-A9CD-F218CB9922C5}" type="presOf" srcId="{44A7C551-DAF8-4D43-BDBB-94CB69C46D94}" destId="{728072AA-8FA6-41BB-BA66-F28E9C19D90F}" srcOrd="0" destOrd="0" presId="urn:microsoft.com/office/officeart/2018/2/layout/IconVerticalSolidList"/>
    <dgm:cxn modelId="{9C77439E-5333-4934-8E97-A5FF1CA16B8A}" srcId="{085F7328-1BDD-4F5C-8BFC-E9FB9E320114}" destId="{44A7C551-DAF8-4D43-BDBB-94CB69C46D94}" srcOrd="0" destOrd="0" parTransId="{ECA75E74-4DBB-425E-836D-D6EAC3565B88}" sibTransId="{17E76633-95C0-4496-9C25-BC98AA862DEC}"/>
    <dgm:cxn modelId="{715EC6B5-54A9-42C1-859E-376BE0B1B011}" srcId="{085F7328-1BDD-4F5C-8BFC-E9FB9E320114}" destId="{8DC23BCC-B2BA-446C-8B86-50C1F63D0D53}" srcOrd="2" destOrd="0" parTransId="{6C9F0131-D556-43B6-8FB5-9F4132AE1989}" sibTransId="{D19F500C-8A89-48BC-958B-4FC3C51F1D38}"/>
    <dgm:cxn modelId="{65FE97D2-EBDD-434A-8B76-3E7500517AD0}" type="presOf" srcId="{8DC23BCC-B2BA-446C-8B86-50C1F63D0D53}" destId="{0E37C858-82FC-4928-9018-8D4ADF13D17F}" srcOrd="0" destOrd="0" presId="urn:microsoft.com/office/officeart/2018/2/layout/IconVerticalSolidList"/>
    <dgm:cxn modelId="{82F80ED6-ECA8-42B8-8591-E750F827B05E}" type="presParOf" srcId="{BF9368AC-9357-49A8-AE19-C80B58F46007}" destId="{3D0D0FE8-E5F5-42D2-8AB4-5CA2574A3A99}" srcOrd="0" destOrd="0" presId="urn:microsoft.com/office/officeart/2018/2/layout/IconVerticalSolidList"/>
    <dgm:cxn modelId="{E60D7510-3D2E-40F0-91D7-87BD5C4CBC8C}" type="presParOf" srcId="{3D0D0FE8-E5F5-42D2-8AB4-5CA2574A3A99}" destId="{510B2C07-4E6B-4495-BF6D-5429062B25A1}" srcOrd="0" destOrd="0" presId="urn:microsoft.com/office/officeart/2018/2/layout/IconVerticalSolidList"/>
    <dgm:cxn modelId="{DEC92DFF-A8A9-42EE-9F1F-632045B0BBCA}" type="presParOf" srcId="{3D0D0FE8-E5F5-42D2-8AB4-5CA2574A3A99}" destId="{6EDF0F9E-6740-4FD6-BD76-E65B0394E75C}" srcOrd="1" destOrd="0" presId="urn:microsoft.com/office/officeart/2018/2/layout/IconVerticalSolidList"/>
    <dgm:cxn modelId="{CA252DB4-99F9-4063-952F-07A5369F6EA1}" type="presParOf" srcId="{3D0D0FE8-E5F5-42D2-8AB4-5CA2574A3A99}" destId="{427647EA-7A01-4F4D-A577-40F8531FB7FA}" srcOrd="2" destOrd="0" presId="urn:microsoft.com/office/officeart/2018/2/layout/IconVerticalSolidList"/>
    <dgm:cxn modelId="{84D402A1-97A2-4C00-99F0-C114D0D6415D}" type="presParOf" srcId="{3D0D0FE8-E5F5-42D2-8AB4-5CA2574A3A99}" destId="{728072AA-8FA6-41BB-BA66-F28E9C19D90F}" srcOrd="3" destOrd="0" presId="urn:microsoft.com/office/officeart/2018/2/layout/IconVerticalSolidList"/>
    <dgm:cxn modelId="{CFBE976C-ED9C-4890-908A-A3A78DA7226B}" type="presParOf" srcId="{BF9368AC-9357-49A8-AE19-C80B58F46007}" destId="{85453383-BBF0-48A7-81EA-BAE7D1D3FA17}" srcOrd="1" destOrd="0" presId="urn:microsoft.com/office/officeart/2018/2/layout/IconVerticalSolidList"/>
    <dgm:cxn modelId="{CC1BAB2B-5FFE-476E-AA13-37C0F5E0B6C3}" type="presParOf" srcId="{BF9368AC-9357-49A8-AE19-C80B58F46007}" destId="{82DCDF6E-50BE-49A0-9F24-200587671C80}" srcOrd="2" destOrd="0" presId="urn:microsoft.com/office/officeart/2018/2/layout/IconVerticalSolidList"/>
    <dgm:cxn modelId="{CD4C1B12-14E1-478B-B4CF-9A05CBC8A8B4}" type="presParOf" srcId="{82DCDF6E-50BE-49A0-9F24-200587671C80}" destId="{A3FA5D4A-1BE2-45EB-9FF0-71B14EC6B121}" srcOrd="0" destOrd="0" presId="urn:microsoft.com/office/officeart/2018/2/layout/IconVerticalSolidList"/>
    <dgm:cxn modelId="{1BE3C089-DB6A-4654-88C5-00CD42F4E69C}" type="presParOf" srcId="{82DCDF6E-50BE-49A0-9F24-200587671C80}" destId="{E867B7E6-B6DC-41C7-95F7-D55327527F0B}" srcOrd="1" destOrd="0" presId="urn:microsoft.com/office/officeart/2018/2/layout/IconVerticalSolidList"/>
    <dgm:cxn modelId="{9A87F0A0-AB70-476C-9709-7D2C47621EE6}" type="presParOf" srcId="{82DCDF6E-50BE-49A0-9F24-200587671C80}" destId="{0F9A1544-404E-4B5E-ACEC-07C7A8C114EC}" srcOrd="2" destOrd="0" presId="urn:microsoft.com/office/officeart/2018/2/layout/IconVerticalSolidList"/>
    <dgm:cxn modelId="{EBD3572A-27F9-4182-AEAB-4ABB7D63AA5B}" type="presParOf" srcId="{82DCDF6E-50BE-49A0-9F24-200587671C80}" destId="{105943D8-3CB7-47DC-8758-754B11FE33EC}" srcOrd="3" destOrd="0" presId="urn:microsoft.com/office/officeart/2018/2/layout/IconVerticalSolidList"/>
    <dgm:cxn modelId="{72FA9676-86F3-497E-8B16-9A444B9B25B2}" type="presParOf" srcId="{BF9368AC-9357-49A8-AE19-C80B58F46007}" destId="{A26FB17E-C713-454B-AA5C-8D315E2D9626}" srcOrd="3" destOrd="0" presId="urn:microsoft.com/office/officeart/2018/2/layout/IconVerticalSolidList"/>
    <dgm:cxn modelId="{0B4247BA-6A44-4324-AFBE-A09180E35D7F}" type="presParOf" srcId="{BF9368AC-9357-49A8-AE19-C80B58F46007}" destId="{14EDF335-1BBC-43C5-8705-B0AC2B039F09}" srcOrd="4" destOrd="0" presId="urn:microsoft.com/office/officeart/2018/2/layout/IconVerticalSolidList"/>
    <dgm:cxn modelId="{2C46EF3C-42DD-401D-8B9E-372E44C07649}" type="presParOf" srcId="{14EDF335-1BBC-43C5-8705-B0AC2B039F09}" destId="{BC189E7D-A343-49CA-8DD0-41A9AA094F07}" srcOrd="0" destOrd="0" presId="urn:microsoft.com/office/officeart/2018/2/layout/IconVerticalSolidList"/>
    <dgm:cxn modelId="{71B47377-C16B-4E6E-8144-EB07E05C6D38}" type="presParOf" srcId="{14EDF335-1BBC-43C5-8705-B0AC2B039F09}" destId="{F5B1A750-02BE-4F5A-8DBA-928A5DE08E7C}" srcOrd="1" destOrd="0" presId="urn:microsoft.com/office/officeart/2018/2/layout/IconVerticalSolidList"/>
    <dgm:cxn modelId="{ED29A9B5-48A5-433D-9394-8DBAAD02F1A8}" type="presParOf" srcId="{14EDF335-1BBC-43C5-8705-B0AC2B039F09}" destId="{1B78703D-6F22-4234-A375-C499F7125EBD}" srcOrd="2" destOrd="0" presId="urn:microsoft.com/office/officeart/2018/2/layout/IconVerticalSolidList"/>
    <dgm:cxn modelId="{FC247D51-38BF-436F-83C2-4E8879B4DF47}" type="presParOf" srcId="{14EDF335-1BBC-43C5-8705-B0AC2B039F09}" destId="{0E37C858-82FC-4928-9018-8D4ADF13D1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F7328-1BDD-4F5C-8BFC-E9FB9E3201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FD5BB3-CCE1-4159-8EBB-B2AF71199E3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Dialog System: </a:t>
          </a:r>
          <a:r>
            <a:rPr lang="de-DE" b="0" dirty="0"/>
            <a:t>Fine-</a:t>
          </a:r>
          <a:r>
            <a:rPr lang="de-DE" b="0" dirty="0" err="1"/>
            <a:t>tuned</a:t>
          </a:r>
          <a:r>
            <a:rPr lang="de-DE" b="0" dirty="0"/>
            <a:t> LLM (on GPT4-o mini </a:t>
          </a:r>
          <a:r>
            <a:rPr lang="de-DE" b="0" dirty="0" err="1"/>
            <a:t>model</a:t>
          </a:r>
          <a:r>
            <a:rPr lang="de-DE" b="0" dirty="0"/>
            <a:t>)  </a:t>
          </a:r>
          <a:r>
            <a:rPr lang="de-DE" b="0" dirty="0" err="1"/>
            <a:t>for</a:t>
          </a:r>
          <a:r>
            <a:rPr lang="de-DE" b="0" dirty="0"/>
            <a:t> </a:t>
          </a:r>
          <a:r>
            <a:rPr lang="de-DE" b="0" dirty="0" err="1"/>
            <a:t>realistic</a:t>
          </a:r>
          <a:r>
            <a:rPr lang="de-DE" b="0" dirty="0"/>
            <a:t> </a:t>
          </a:r>
          <a:r>
            <a:rPr lang="de-DE" b="0" dirty="0" err="1"/>
            <a:t>conversations</a:t>
          </a:r>
          <a:endParaRPr lang="de-DE" dirty="0"/>
        </a:p>
      </dgm:t>
    </dgm:pt>
    <dgm:pt modelId="{E0BFC254-6F23-45E0-A0B1-74B73AD07BAB}" type="parTrans" cxnId="{BABAB140-194C-43C2-9F22-13F0C51F0261}">
      <dgm:prSet/>
      <dgm:spPr/>
      <dgm:t>
        <a:bodyPr/>
        <a:lstStyle/>
        <a:p>
          <a:endParaRPr lang="de-DE"/>
        </a:p>
      </dgm:t>
    </dgm:pt>
    <dgm:pt modelId="{27466C11-3E8F-4901-BC17-03D70EBC68C0}" type="sibTrans" cxnId="{BABAB140-194C-43C2-9F22-13F0C51F0261}">
      <dgm:prSet/>
      <dgm:spPr/>
      <dgm:t>
        <a:bodyPr/>
        <a:lstStyle/>
        <a:p>
          <a:endParaRPr lang="de-DE"/>
        </a:p>
      </dgm:t>
    </dgm:pt>
    <dgm:pt modelId="{F82D1879-72AE-4074-8F51-4E16050D080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Diagnosis </a:t>
          </a:r>
          <a:r>
            <a:rPr lang="de-DE" b="1" dirty="0" err="1"/>
            <a:t>Conversation</a:t>
          </a:r>
          <a:r>
            <a:rPr lang="de-DE" b="1" dirty="0"/>
            <a:t> </a:t>
          </a:r>
          <a:r>
            <a:rPr lang="de-DE" b="1" dirty="0" err="1"/>
            <a:t>Tree</a:t>
          </a:r>
          <a:r>
            <a:rPr lang="de-DE" b="1" dirty="0"/>
            <a:t>: </a:t>
          </a:r>
          <a:r>
            <a:rPr lang="de-DE" b="0" dirty="0" err="1"/>
            <a:t>Make</a:t>
          </a:r>
          <a:r>
            <a:rPr lang="de-DE" b="0" dirty="0"/>
            <a:t> </a:t>
          </a:r>
          <a:r>
            <a:rPr lang="de-DE" b="0" dirty="0" err="1"/>
            <a:t>use</a:t>
          </a:r>
          <a:r>
            <a:rPr lang="de-DE" b="0" dirty="0"/>
            <a:t> </a:t>
          </a:r>
          <a:r>
            <a:rPr lang="de-DE" b="0" dirty="0" err="1"/>
            <a:t>of</a:t>
          </a:r>
          <a:r>
            <a:rPr lang="de-DE" b="0" dirty="0"/>
            <a:t> a </a:t>
          </a:r>
          <a:r>
            <a:rPr lang="de-DE" b="0" dirty="0" err="1"/>
            <a:t>clinically</a:t>
          </a:r>
          <a:r>
            <a:rPr lang="de-DE" b="0" dirty="0"/>
            <a:t> </a:t>
          </a:r>
          <a:r>
            <a:rPr lang="de-DE" b="0" dirty="0" err="1"/>
            <a:t>approved</a:t>
          </a:r>
          <a:r>
            <a:rPr lang="de-DE" b="0" dirty="0"/>
            <a:t> </a:t>
          </a:r>
          <a:r>
            <a:rPr lang="de-DE" b="0" dirty="0" err="1"/>
            <a:t>conversation</a:t>
          </a:r>
          <a:r>
            <a:rPr lang="de-DE" b="0" dirty="0"/>
            <a:t> </a:t>
          </a:r>
          <a:r>
            <a:rPr lang="de-DE" b="0" dirty="0" err="1"/>
            <a:t>tree</a:t>
          </a:r>
          <a:r>
            <a:rPr lang="de-DE" b="0" dirty="0"/>
            <a:t> </a:t>
          </a:r>
          <a:r>
            <a:rPr lang="de-DE" b="0" dirty="0" err="1"/>
            <a:t>to</a:t>
          </a:r>
          <a:r>
            <a:rPr lang="de-DE" b="0" dirty="0"/>
            <a:t> </a:t>
          </a:r>
          <a:r>
            <a:rPr lang="de-DE" b="0" dirty="0" err="1"/>
            <a:t>collect</a:t>
          </a:r>
          <a:r>
            <a:rPr lang="de-DE" b="0" dirty="0"/>
            <a:t> all </a:t>
          </a:r>
          <a:r>
            <a:rPr lang="de-DE" b="0" dirty="0" err="1"/>
            <a:t>necessary</a:t>
          </a:r>
          <a:r>
            <a:rPr lang="de-DE" b="0" dirty="0"/>
            <a:t> </a:t>
          </a:r>
          <a:r>
            <a:rPr lang="de-DE" b="0" dirty="0" err="1"/>
            <a:t>data</a:t>
          </a:r>
          <a:r>
            <a:rPr lang="de-DE" b="0" dirty="0"/>
            <a:t> </a:t>
          </a:r>
          <a:r>
            <a:rPr lang="de-DE" b="0" dirty="0" err="1"/>
            <a:t>for</a:t>
          </a:r>
          <a:r>
            <a:rPr lang="de-DE" b="0" dirty="0"/>
            <a:t> a </a:t>
          </a:r>
          <a:r>
            <a:rPr lang="de-DE" b="0" dirty="0" err="1"/>
            <a:t>reasonable</a:t>
          </a:r>
          <a:r>
            <a:rPr lang="de-DE" b="0" dirty="0"/>
            <a:t> </a:t>
          </a:r>
          <a:r>
            <a:rPr lang="de-DE" b="0" dirty="0" err="1"/>
            <a:t>diagnosis</a:t>
          </a:r>
          <a:endParaRPr lang="de-DE" b="1" dirty="0"/>
        </a:p>
      </dgm:t>
    </dgm:pt>
    <dgm:pt modelId="{64E2EA8F-E1F8-4A6C-9412-555B5514C1FE}" type="parTrans" cxnId="{F2C4EDDD-A532-45CA-A3BC-F3C5B4DBF206}">
      <dgm:prSet/>
      <dgm:spPr/>
      <dgm:t>
        <a:bodyPr/>
        <a:lstStyle/>
        <a:p>
          <a:endParaRPr lang="de-DE"/>
        </a:p>
      </dgm:t>
    </dgm:pt>
    <dgm:pt modelId="{B6140ECF-4143-419E-8C4C-C8A7E38FE13C}" type="sibTrans" cxnId="{F2C4EDDD-A532-45CA-A3BC-F3C5B4DBF206}">
      <dgm:prSet/>
      <dgm:spPr/>
      <dgm:t>
        <a:bodyPr/>
        <a:lstStyle/>
        <a:p>
          <a:endParaRPr lang="de-DE"/>
        </a:p>
      </dgm:t>
    </dgm:pt>
    <dgm:pt modelId="{BEF32F03-3A65-4959-BE94-5ED3BD33A7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Different Models: </a:t>
          </a:r>
          <a:r>
            <a:rPr lang="de-DE" b="0" dirty="0"/>
            <a:t>Test different </a:t>
          </a:r>
          <a:r>
            <a:rPr lang="de-DE" b="0" dirty="0" err="1"/>
            <a:t>models</a:t>
          </a:r>
          <a:r>
            <a:rPr lang="de-DE" b="0" dirty="0"/>
            <a:t> </a:t>
          </a:r>
          <a:r>
            <a:rPr lang="de-DE" b="0" dirty="0" err="1"/>
            <a:t>to</a:t>
          </a:r>
          <a:r>
            <a:rPr lang="de-DE" b="0" dirty="0"/>
            <a:t> check </a:t>
          </a:r>
          <a:r>
            <a:rPr lang="de-DE" b="0" dirty="0" err="1"/>
            <a:t>which</a:t>
          </a:r>
          <a:r>
            <a:rPr lang="de-DE" b="0" dirty="0"/>
            <a:t> </a:t>
          </a:r>
          <a:r>
            <a:rPr lang="de-DE" b="0" dirty="0" err="1"/>
            <a:t>delivers</a:t>
          </a:r>
          <a:r>
            <a:rPr lang="de-DE" b="0" dirty="0"/>
            <a:t> </a:t>
          </a:r>
          <a:r>
            <a:rPr lang="de-DE" b="0" dirty="0" err="1"/>
            <a:t>the</a:t>
          </a:r>
          <a:r>
            <a:rPr lang="de-DE" b="0" dirty="0"/>
            <a:t> </a:t>
          </a:r>
          <a:r>
            <a:rPr lang="de-DE" b="0" dirty="0" err="1"/>
            <a:t>best</a:t>
          </a:r>
          <a:r>
            <a:rPr lang="de-DE" b="0" dirty="0"/>
            <a:t> </a:t>
          </a:r>
          <a:r>
            <a:rPr lang="de-DE" b="0" dirty="0" err="1"/>
            <a:t>results</a:t>
          </a:r>
          <a:endParaRPr lang="de-DE" b="1" dirty="0"/>
        </a:p>
      </dgm:t>
    </dgm:pt>
    <dgm:pt modelId="{100E2DAF-26F6-4341-A2EC-A53F1A43238D}" type="parTrans" cxnId="{BBA4A722-4068-4B29-A435-77426F2EBB4B}">
      <dgm:prSet/>
      <dgm:spPr/>
      <dgm:t>
        <a:bodyPr/>
        <a:lstStyle/>
        <a:p>
          <a:endParaRPr lang="de-DE"/>
        </a:p>
      </dgm:t>
    </dgm:pt>
    <dgm:pt modelId="{D76C2BE5-B4FE-4A25-B015-BDE65F4E9AA1}" type="sibTrans" cxnId="{BBA4A722-4068-4B29-A435-77426F2EBB4B}">
      <dgm:prSet/>
      <dgm:spPr/>
      <dgm:t>
        <a:bodyPr/>
        <a:lstStyle/>
        <a:p>
          <a:endParaRPr lang="de-DE"/>
        </a:p>
      </dgm:t>
    </dgm:pt>
    <dgm:pt modelId="{1DA1D9C2-8C27-4483-8A2F-15A12A7D70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Immersive Environment: </a:t>
          </a:r>
          <a:r>
            <a:rPr lang="de-DE" b="0" dirty="0" err="1"/>
            <a:t>Make</a:t>
          </a:r>
          <a:r>
            <a:rPr lang="de-DE" b="0" dirty="0"/>
            <a:t> </a:t>
          </a:r>
          <a:r>
            <a:rPr lang="de-DE" b="0" dirty="0" err="1"/>
            <a:t>use</a:t>
          </a:r>
          <a:r>
            <a:rPr lang="de-DE" b="0" dirty="0"/>
            <a:t> </a:t>
          </a:r>
          <a:r>
            <a:rPr lang="de-DE" b="0" dirty="0" err="1"/>
            <a:t>of</a:t>
          </a:r>
          <a:r>
            <a:rPr lang="de-DE" b="0" dirty="0"/>
            <a:t> a virtual </a:t>
          </a:r>
          <a:r>
            <a:rPr lang="de-DE" b="0" dirty="0" err="1"/>
            <a:t>doctor</a:t>
          </a:r>
          <a:r>
            <a:rPr lang="de-DE" b="0" dirty="0"/>
            <a:t> </a:t>
          </a:r>
          <a:r>
            <a:rPr lang="de-DE" b="0" dirty="0" err="1"/>
            <a:t>to</a:t>
          </a:r>
          <a:r>
            <a:rPr lang="de-DE" b="0" dirty="0"/>
            <a:t> </a:t>
          </a:r>
          <a:r>
            <a:rPr lang="de-DE" b="0" dirty="0" err="1"/>
            <a:t>create</a:t>
          </a:r>
          <a:r>
            <a:rPr lang="de-DE" b="0" dirty="0"/>
            <a:t> a </a:t>
          </a:r>
          <a:r>
            <a:rPr lang="de-DE" b="0" dirty="0" err="1"/>
            <a:t>more</a:t>
          </a:r>
          <a:r>
            <a:rPr lang="de-DE" b="0" dirty="0"/>
            <a:t> personal </a:t>
          </a:r>
          <a:r>
            <a:rPr lang="de-DE" b="0" dirty="0" err="1"/>
            <a:t>experience</a:t>
          </a:r>
          <a:endParaRPr lang="de-DE" b="1" dirty="0"/>
        </a:p>
      </dgm:t>
    </dgm:pt>
    <dgm:pt modelId="{75E79E05-F0CD-4122-B34C-0BCAB3280465}" type="sibTrans" cxnId="{1921818A-2DC7-4F73-8BDA-98419E87C885}">
      <dgm:prSet/>
      <dgm:spPr/>
      <dgm:t>
        <a:bodyPr/>
        <a:lstStyle/>
        <a:p>
          <a:endParaRPr lang="de-DE"/>
        </a:p>
      </dgm:t>
    </dgm:pt>
    <dgm:pt modelId="{67897D1A-431D-4323-9AC3-86C96763C0ED}" type="parTrans" cxnId="{1921818A-2DC7-4F73-8BDA-98419E87C885}">
      <dgm:prSet/>
      <dgm:spPr/>
      <dgm:t>
        <a:bodyPr/>
        <a:lstStyle/>
        <a:p>
          <a:endParaRPr lang="de-DE"/>
        </a:p>
      </dgm:t>
    </dgm:pt>
    <dgm:pt modelId="{BF9368AC-9357-49A8-AE19-C80B58F46007}" type="pres">
      <dgm:prSet presAssocID="{085F7328-1BDD-4F5C-8BFC-E9FB9E320114}" presName="root" presStyleCnt="0">
        <dgm:presLayoutVars>
          <dgm:dir/>
          <dgm:resizeHandles val="exact"/>
        </dgm:presLayoutVars>
      </dgm:prSet>
      <dgm:spPr/>
    </dgm:pt>
    <dgm:pt modelId="{345A5BDF-EA66-40DB-9FD2-48DB7E482EAE}" type="pres">
      <dgm:prSet presAssocID="{1DFD5BB3-CCE1-4159-8EBB-B2AF71199E32}" presName="compNode" presStyleCnt="0"/>
      <dgm:spPr/>
    </dgm:pt>
    <dgm:pt modelId="{F3FD0516-A249-4C9E-B4DA-B5426CA0FE7B}" type="pres">
      <dgm:prSet presAssocID="{1DFD5BB3-CCE1-4159-8EBB-B2AF71199E32}" presName="bgRect" presStyleLbl="bgShp" presStyleIdx="0" presStyleCnt="4"/>
      <dgm:spPr/>
    </dgm:pt>
    <dgm:pt modelId="{C9F35C56-081E-403C-B323-230A340AB67D}" type="pres">
      <dgm:prSet presAssocID="{1DFD5BB3-CCE1-4159-8EBB-B2AF71199E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42296FD-8C7B-4B6B-B356-818397294884}" type="pres">
      <dgm:prSet presAssocID="{1DFD5BB3-CCE1-4159-8EBB-B2AF71199E32}" presName="spaceRect" presStyleCnt="0"/>
      <dgm:spPr/>
    </dgm:pt>
    <dgm:pt modelId="{DED7B320-21C4-4BB7-B355-614CC0AF0CB1}" type="pres">
      <dgm:prSet presAssocID="{1DFD5BB3-CCE1-4159-8EBB-B2AF71199E32}" presName="parTx" presStyleLbl="revTx" presStyleIdx="0" presStyleCnt="4">
        <dgm:presLayoutVars>
          <dgm:chMax val="0"/>
          <dgm:chPref val="0"/>
        </dgm:presLayoutVars>
      </dgm:prSet>
      <dgm:spPr/>
    </dgm:pt>
    <dgm:pt modelId="{9CD0D394-F062-4C20-B90C-D97BBF8EF5B6}" type="pres">
      <dgm:prSet presAssocID="{27466C11-3E8F-4901-BC17-03D70EBC68C0}" presName="sibTrans" presStyleCnt="0"/>
      <dgm:spPr/>
    </dgm:pt>
    <dgm:pt modelId="{0A5C3A17-1525-4BA0-B19F-0EB7E5FECB01}" type="pres">
      <dgm:prSet presAssocID="{BEF32F03-3A65-4959-BE94-5ED3BD33A794}" presName="compNode" presStyleCnt="0"/>
      <dgm:spPr/>
    </dgm:pt>
    <dgm:pt modelId="{3014A672-0680-4B99-8A16-FE9728A5FD22}" type="pres">
      <dgm:prSet presAssocID="{BEF32F03-3A65-4959-BE94-5ED3BD33A794}" presName="bgRect" presStyleLbl="bgShp" presStyleIdx="1" presStyleCnt="4"/>
      <dgm:spPr/>
    </dgm:pt>
    <dgm:pt modelId="{C49D3562-B745-4337-B94B-76C98E270E7B}" type="pres">
      <dgm:prSet presAssocID="{BEF32F03-3A65-4959-BE94-5ED3BD33A794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9E44D0-719F-4D55-BE0F-00914F47D623}" type="pres">
      <dgm:prSet presAssocID="{BEF32F03-3A65-4959-BE94-5ED3BD33A794}" presName="spaceRect" presStyleCnt="0"/>
      <dgm:spPr/>
    </dgm:pt>
    <dgm:pt modelId="{5699106F-EAB2-494C-B0B9-5CD3173A495F}" type="pres">
      <dgm:prSet presAssocID="{BEF32F03-3A65-4959-BE94-5ED3BD33A794}" presName="parTx" presStyleLbl="revTx" presStyleIdx="1" presStyleCnt="4">
        <dgm:presLayoutVars>
          <dgm:chMax val="0"/>
          <dgm:chPref val="0"/>
        </dgm:presLayoutVars>
      </dgm:prSet>
      <dgm:spPr/>
    </dgm:pt>
    <dgm:pt modelId="{92E8B5F3-8EF3-4490-A51E-98C4449FBE83}" type="pres">
      <dgm:prSet presAssocID="{D76C2BE5-B4FE-4A25-B015-BDE65F4E9AA1}" presName="sibTrans" presStyleCnt="0"/>
      <dgm:spPr/>
    </dgm:pt>
    <dgm:pt modelId="{0504A322-87D2-4A2A-B4FF-15CE59A39AA0}" type="pres">
      <dgm:prSet presAssocID="{F82D1879-72AE-4074-8F51-4E16050D0807}" presName="compNode" presStyleCnt="0"/>
      <dgm:spPr/>
    </dgm:pt>
    <dgm:pt modelId="{CF5348B0-F450-4E7F-A1D5-4B99045D3DF6}" type="pres">
      <dgm:prSet presAssocID="{F82D1879-72AE-4074-8F51-4E16050D0807}" presName="bgRect" presStyleLbl="bgShp" presStyleIdx="2" presStyleCnt="4"/>
      <dgm:spPr/>
    </dgm:pt>
    <dgm:pt modelId="{84AEAF85-D817-47C3-BC2B-668049FF59F7}" type="pres">
      <dgm:prSet presAssocID="{F82D1879-72AE-4074-8F51-4E16050D080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FDD3B02-D990-4EE0-8C93-31FC36115827}" type="pres">
      <dgm:prSet presAssocID="{F82D1879-72AE-4074-8F51-4E16050D0807}" presName="spaceRect" presStyleCnt="0"/>
      <dgm:spPr/>
    </dgm:pt>
    <dgm:pt modelId="{7AEBFE1D-01CC-438C-82F6-AB83C17C36BA}" type="pres">
      <dgm:prSet presAssocID="{F82D1879-72AE-4074-8F51-4E16050D0807}" presName="parTx" presStyleLbl="revTx" presStyleIdx="2" presStyleCnt="4">
        <dgm:presLayoutVars>
          <dgm:chMax val="0"/>
          <dgm:chPref val="0"/>
        </dgm:presLayoutVars>
      </dgm:prSet>
      <dgm:spPr/>
    </dgm:pt>
    <dgm:pt modelId="{0F81A820-8C83-423B-81B2-90CF6FC7E614}" type="pres">
      <dgm:prSet presAssocID="{B6140ECF-4143-419E-8C4C-C8A7E38FE13C}" presName="sibTrans" presStyleCnt="0"/>
      <dgm:spPr/>
    </dgm:pt>
    <dgm:pt modelId="{3FF96DD6-7668-40F2-AF0D-C60742AC464B}" type="pres">
      <dgm:prSet presAssocID="{1DA1D9C2-8C27-4483-8A2F-15A12A7D709B}" presName="compNode" presStyleCnt="0"/>
      <dgm:spPr/>
    </dgm:pt>
    <dgm:pt modelId="{AE8F24F3-C9A6-48EE-81B4-701E597513BC}" type="pres">
      <dgm:prSet presAssocID="{1DA1D9C2-8C27-4483-8A2F-15A12A7D709B}" presName="bgRect" presStyleLbl="bgShp" presStyleIdx="3" presStyleCnt="4" custLinFactNeighborX="-62811" custLinFactNeighborY="5819"/>
      <dgm:spPr/>
    </dgm:pt>
    <dgm:pt modelId="{1B237659-6820-4A95-A113-E7714F131DAD}" type="pres">
      <dgm:prSet presAssocID="{1DA1D9C2-8C27-4483-8A2F-15A12A7D709B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E1E6C5-0889-48BC-8553-694996BF0575}" type="pres">
      <dgm:prSet presAssocID="{1DA1D9C2-8C27-4483-8A2F-15A12A7D709B}" presName="spaceRect" presStyleCnt="0"/>
      <dgm:spPr/>
    </dgm:pt>
    <dgm:pt modelId="{EB91E583-6062-43EC-997B-082BBF134AF6}" type="pres">
      <dgm:prSet presAssocID="{1DA1D9C2-8C27-4483-8A2F-15A12A7D709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A4A722-4068-4B29-A435-77426F2EBB4B}" srcId="{085F7328-1BDD-4F5C-8BFC-E9FB9E320114}" destId="{BEF32F03-3A65-4959-BE94-5ED3BD33A794}" srcOrd="1" destOrd="0" parTransId="{100E2DAF-26F6-4341-A2EC-A53F1A43238D}" sibTransId="{D76C2BE5-B4FE-4A25-B015-BDE65F4E9AA1}"/>
    <dgm:cxn modelId="{FCD15737-E5F5-414D-84A2-3787D98D96CE}" type="presOf" srcId="{F82D1879-72AE-4074-8F51-4E16050D0807}" destId="{7AEBFE1D-01CC-438C-82F6-AB83C17C36BA}" srcOrd="0" destOrd="0" presId="urn:microsoft.com/office/officeart/2018/2/layout/IconVerticalSolidList"/>
    <dgm:cxn modelId="{BABAB140-194C-43C2-9F22-13F0C51F0261}" srcId="{085F7328-1BDD-4F5C-8BFC-E9FB9E320114}" destId="{1DFD5BB3-CCE1-4159-8EBB-B2AF71199E32}" srcOrd="0" destOrd="0" parTransId="{E0BFC254-6F23-45E0-A0B1-74B73AD07BAB}" sibTransId="{27466C11-3E8F-4901-BC17-03D70EBC68C0}"/>
    <dgm:cxn modelId="{0DCD8947-A12B-4647-BBB0-5A7BA8E68115}" type="presOf" srcId="{085F7328-1BDD-4F5C-8BFC-E9FB9E320114}" destId="{BF9368AC-9357-49A8-AE19-C80B58F46007}" srcOrd="0" destOrd="0" presId="urn:microsoft.com/office/officeart/2018/2/layout/IconVerticalSolidList"/>
    <dgm:cxn modelId="{0930754B-24EE-43A3-ADBD-2CB318F25596}" type="presOf" srcId="{1DFD5BB3-CCE1-4159-8EBB-B2AF71199E32}" destId="{DED7B320-21C4-4BB7-B355-614CC0AF0CB1}" srcOrd="0" destOrd="0" presId="urn:microsoft.com/office/officeart/2018/2/layout/IconVerticalSolidList"/>
    <dgm:cxn modelId="{7FED466E-EFE3-4A95-8950-86322AF0ECBC}" type="presOf" srcId="{BEF32F03-3A65-4959-BE94-5ED3BD33A794}" destId="{5699106F-EAB2-494C-B0B9-5CD3173A495F}" srcOrd="0" destOrd="0" presId="urn:microsoft.com/office/officeart/2018/2/layout/IconVerticalSolidList"/>
    <dgm:cxn modelId="{1921818A-2DC7-4F73-8BDA-98419E87C885}" srcId="{085F7328-1BDD-4F5C-8BFC-E9FB9E320114}" destId="{1DA1D9C2-8C27-4483-8A2F-15A12A7D709B}" srcOrd="3" destOrd="0" parTransId="{67897D1A-431D-4323-9AC3-86C96763C0ED}" sibTransId="{75E79E05-F0CD-4122-B34C-0BCAB3280465}"/>
    <dgm:cxn modelId="{F2C4EDDD-A532-45CA-A3BC-F3C5B4DBF206}" srcId="{085F7328-1BDD-4F5C-8BFC-E9FB9E320114}" destId="{F82D1879-72AE-4074-8F51-4E16050D0807}" srcOrd="2" destOrd="0" parTransId="{64E2EA8F-E1F8-4A6C-9412-555B5514C1FE}" sibTransId="{B6140ECF-4143-419E-8C4C-C8A7E38FE13C}"/>
    <dgm:cxn modelId="{D9865BE2-2EC5-4C63-AAE0-9BFB41415058}" type="presOf" srcId="{1DA1D9C2-8C27-4483-8A2F-15A12A7D709B}" destId="{EB91E583-6062-43EC-997B-082BBF134AF6}" srcOrd="0" destOrd="0" presId="urn:microsoft.com/office/officeart/2018/2/layout/IconVerticalSolidList"/>
    <dgm:cxn modelId="{40FE971D-4970-4DEC-995D-67C367A7F9FB}" type="presParOf" srcId="{BF9368AC-9357-49A8-AE19-C80B58F46007}" destId="{345A5BDF-EA66-40DB-9FD2-48DB7E482EAE}" srcOrd="0" destOrd="0" presId="urn:microsoft.com/office/officeart/2018/2/layout/IconVerticalSolidList"/>
    <dgm:cxn modelId="{099932A9-DF09-46E8-916E-F06DD1FEB544}" type="presParOf" srcId="{345A5BDF-EA66-40DB-9FD2-48DB7E482EAE}" destId="{F3FD0516-A249-4C9E-B4DA-B5426CA0FE7B}" srcOrd="0" destOrd="0" presId="urn:microsoft.com/office/officeart/2018/2/layout/IconVerticalSolidList"/>
    <dgm:cxn modelId="{E097C3C1-5691-47BB-8CE2-0C961CA79ED4}" type="presParOf" srcId="{345A5BDF-EA66-40DB-9FD2-48DB7E482EAE}" destId="{C9F35C56-081E-403C-B323-230A340AB67D}" srcOrd="1" destOrd="0" presId="urn:microsoft.com/office/officeart/2018/2/layout/IconVerticalSolidList"/>
    <dgm:cxn modelId="{75F7EE97-31D2-4340-848C-ABAC87888411}" type="presParOf" srcId="{345A5BDF-EA66-40DB-9FD2-48DB7E482EAE}" destId="{C42296FD-8C7B-4B6B-B356-818397294884}" srcOrd="2" destOrd="0" presId="urn:microsoft.com/office/officeart/2018/2/layout/IconVerticalSolidList"/>
    <dgm:cxn modelId="{7E6C1919-24AD-4D23-ACC0-A737B97B8D3E}" type="presParOf" srcId="{345A5BDF-EA66-40DB-9FD2-48DB7E482EAE}" destId="{DED7B320-21C4-4BB7-B355-614CC0AF0CB1}" srcOrd="3" destOrd="0" presId="urn:microsoft.com/office/officeart/2018/2/layout/IconVerticalSolidList"/>
    <dgm:cxn modelId="{8F3AB4E8-82D8-41A8-A794-B9E4EB0BBAB3}" type="presParOf" srcId="{BF9368AC-9357-49A8-AE19-C80B58F46007}" destId="{9CD0D394-F062-4C20-B90C-D97BBF8EF5B6}" srcOrd="1" destOrd="0" presId="urn:microsoft.com/office/officeart/2018/2/layout/IconVerticalSolidList"/>
    <dgm:cxn modelId="{CD72308D-2534-43D8-80BA-6CCDB5683111}" type="presParOf" srcId="{BF9368AC-9357-49A8-AE19-C80B58F46007}" destId="{0A5C3A17-1525-4BA0-B19F-0EB7E5FECB01}" srcOrd="2" destOrd="0" presId="urn:microsoft.com/office/officeart/2018/2/layout/IconVerticalSolidList"/>
    <dgm:cxn modelId="{6E67C6CE-DAE8-4897-84F0-A7DD39D62180}" type="presParOf" srcId="{0A5C3A17-1525-4BA0-B19F-0EB7E5FECB01}" destId="{3014A672-0680-4B99-8A16-FE9728A5FD22}" srcOrd="0" destOrd="0" presId="urn:microsoft.com/office/officeart/2018/2/layout/IconVerticalSolidList"/>
    <dgm:cxn modelId="{89CDBE76-A255-4B05-949A-E454923FB32C}" type="presParOf" srcId="{0A5C3A17-1525-4BA0-B19F-0EB7E5FECB01}" destId="{C49D3562-B745-4337-B94B-76C98E270E7B}" srcOrd="1" destOrd="0" presId="urn:microsoft.com/office/officeart/2018/2/layout/IconVerticalSolidList"/>
    <dgm:cxn modelId="{04E904AC-8D4F-4FEB-99B2-CDB6B3E0BC21}" type="presParOf" srcId="{0A5C3A17-1525-4BA0-B19F-0EB7E5FECB01}" destId="{BB9E44D0-719F-4D55-BE0F-00914F47D623}" srcOrd="2" destOrd="0" presId="urn:microsoft.com/office/officeart/2018/2/layout/IconVerticalSolidList"/>
    <dgm:cxn modelId="{79D52C2A-8195-4FD5-A869-6A67B5C077F2}" type="presParOf" srcId="{0A5C3A17-1525-4BA0-B19F-0EB7E5FECB01}" destId="{5699106F-EAB2-494C-B0B9-5CD3173A495F}" srcOrd="3" destOrd="0" presId="urn:microsoft.com/office/officeart/2018/2/layout/IconVerticalSolidList"/>
    <dgm:cxn modelId="{C5943D8F-FE87-49A9-8608-B781172B1649}" type="presParOf" srcId="{BF9368AC-9357-49A8-AE19-C80B58F46007}" destId="{92E8B5F3-8EF3-4490-A51E-98C4449FBE83}" srcOrd="3" destOrd="0" presId="urn:microsoft.com/office/officeart/2018/2/layout/IconVerticalSolidList"/>
    <dgm:cxn modelId="{58E04340-F10C-47C8-9D7F-3F24FB99FEDF}" type="presParOf" srcId="{BF9368AC-9357-49A8-AE19-C80B58F46007}" destId="{0504A322-87D2-4A2A-B4FF-15CE59A39AA0}" srcOrd="4" destOrd="0" presId="urn:microsoft.com/office/officeart/2018/2/layout/IconVerticalSolidList"/>
    <dgm:cxn modelId="{A0B0977C-889E-40F7-AD3E-311788F7304C}" type="presParOf" srcId="{0504A322-87D2-4A2A-B4FF-15CE59A39AA0}" destId="{CF5348B0-F450-4E7F-A1D5-4B99045D3DF6}" srcOrd="0" destOrd="0" presId="urn:microsoft.com/office/officeart/2018/2/layout/IconVerticalSolidList"/>
    <dgm:cxn modelId="{901606E6-C8BD-49C1-AA73-053B61EC0120}" type="presParOf" srcId="{0504A322-87D2-4A2A-B4FF-15CE59A39AA0}" destId="{84AEAF85-D817-47C3-BC2B-668049FF59F7}" srcOrd="1" destOrd="0" presId="urn:microsoft.com/office/officeart/2018/2/layout/IconVerticalSolidList"/>
    <dgm:cxn modelId="{D499D93C-D6C3-4308-8C79-25BAB64C7670}" type="presParOf" srcId="{0504A322-87D2-4A2A-B4FF-15CE59A39AA0}" destId="{5FDD3B02-D990-4EE0-8C93-31FC36115827}" srcOrd="2" destOrd="0" presId="urn:microsoft.com/office/officeart/2018/2/layout/IconVerticalSolidList"/>
    <dgm:cxn modelId="{7E239363-B389-4325-8BBF-1326502CFAB2}" type="presParOf" srcId="{0504A322-87D2-4A2A-B4FF-15CE59A39AA0}" destId="{7AEBFE1D-01CC-438C-82F6-AB83C17C36BA}" srcOrd="3" destOrd="0" presId="urn:microsoft.com/office/officeart/2018/2/layout/IconVerticalSolidList"/>
    <dgm:cxn modelId="{1C1DCB19-5150-4CE3-9CFC-5E09B098F8EC}" type="presParOf" srcId="{BF9368AC-9357-49A8-AE19-C80B58F46007}" destId="{0F81A820-8C83-423B-81B2-90CF6FC7E614}" srcOrd="5" destOrd="0" presId="urn:microsoft.com/office/officeart/2018/2/layout/IconVerticalSolidList"/>
    <dgm:cxn modelId="{81329093-DE88-4E2E-BC37-13377C5B0952}" type="presParOf" srcId="{BF9368AC-9357-49A8-AE19-C80B58F46007}" destId="{3FF96DD6-7668-40F2-AF0D-C60742AC464B}" srcOrd="6" destOrd="0" presId="urn:microsoft.com/office/officeart/2018/2/layout/IconVerticalSolidList"/>
    <dgm:cxn modelId="{9C039F62-2361-4299-8232-FBDF095EC655}" type="presParOf" srcId="{3FF96DD6-7668-40F2-AF0D-C60742AC464B}" destId="{AE8F24F3-C9A6-48EE-81B4-701E597513BC}" srcOrd="0" destOrd="0" presId="urn:microsoft.com/office/officeart/2018/2/layout/IconVerticalSolidList"/>
    <dgm:cxn modelId="{7E956F1B-82CD-4074-A0DD-3EBCCAA2BF19}" type="presParOf" srcId="{3FF96DD6-7668-40F2-AF0D-C60742AC464B}" destId="{1B237659-6820-4A95-A113-E7714F131DAD}" srcOrd="1" destOrd="0" presId="urn:microsoft.com/office/officeart/2018/2/layout/IconVerticalSolidList"/>
    <dgm:cxn modelId="{CFE34FE3-8F4F-46FC-AF51-E2F27DFA5FF4}" type="presParOf" srcId="{3FF96DD6-7668-40F2-AF0D-C60742AC464B}" destId="{05E1E6C5-0889-48BC-8553-694996BF0575}" srcOrd="2" destOrd="0" presId="urn:microsoft.com/office/officeart/2018/2/layout/IconVerticalSolidList"/>
    <dgm:cxn modelId="{29831AA6-0792-4507-805D-C3F2F5E4F35E}" type="presParOf" srcId="{3FF96DD6-7668-40F2-AF0D-C60742AC464B}" destId="{EB91E583-6062-43EC-997B-082BBF134A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F7328-1BDD-4F5C-8BFC-E9FB9E3201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08E16D-EE3A-4389-B78B-443E21F0B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Challenges</a:t>
          </a:r>
          <a:r>
            <a:rPr lang="en-US" dirty="0"/>
            <a:t>: Natural interaction, seamless AI integration</a:t>
          </a:r>
        </a:p>
      </dgm:t>
    </dgm:pt>
    <dgm:pt modelId="{D6962534-9AF3-4441-B6C0-7073B82E839C}" type="parTrans" cxnId="{51226796-5107-44FA-BC68-DB41A2A93164}">
      <dgm:prSet/>
      <dgm:spPr/>
      <dgm:t>
        <a:bodyPr/>
        <a:lstStyle/>
        <a:p>
          <a:endParaRPr lang="de-DE"/>
        </a:p>
      </dgm:t>
    </dgm:pt>
    <dgm:pt modelId="{443DBC51-4894-4606-880F-EA62278E7080}" type="sibTrans" cxnId="{51226796-5107-44FA-BC68-DB41A2A93164}">
      <dgm:prSet/>
      <dgm:spPr/>
      <dgm:t>
        <a:bodyPr/>
        <a:lstStyle/>
        <a:p>
          <a:endParaRPr lang="de-DE"/>
        </a:p>
      </dgm:t>
    </dgm:pt>
    <dgm:pt modelId="{C00D79CA-97C0-4CE4-9AF3-47AE5666D9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Goals</a:t>
          </a:r>
          <a:r>
            <a:rPr lang="en-US" dirty="0"/>
            <a:t>: Functional VH, reliable patient data summary, Visual cues for engagement</a:t>
          </a:r>
        </a:p>
      </dgm:t>
    </dgm:pt>
    <dgm:pt modelId="{643AAE31-313E-41E2-8F48-CD1DCBED20BC}" type="parTrans" cxnId="{97DF5358-0366-41F8-9ABC-5B9DD2A6AD92}">
      <dgm:prSet/>
      <dgm:spPr/>
      <dgm:t>
        <a:bodyPr/>
        <a:lstStyle/>
        <a:p>
          <a:endParaRPr lang="de-DE"/>
        </a:p>
      </dgm:t>
    </dgm:pt>
    <dgm:pt modelId="{68F000A7-A132-4A01-A216-75AE109D43AD}" type="sibTrans" cxnId="{97DF5358-0366-41F8-9ABC-5B9DD2A6AD92}">
      <dgm:prSet/>
      <dgm:spPr/>
      <dgm:t>
        <a:bodyPr/>
        <a:lstStyle/>
        <a:p>
          <a:endParaRPr lang="de-DE"/>
        </a:p>
      </dgm:t>
    </dgm:pt>
    <dgm:pt modelId="{00FECBC6-3CD0-4560-A5D1-507FF6EA5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Limitations</a:t>
          </a:r>
          <a:r>
            <a:rPr lang="en-US" dirty="0"/>
            <a:t>: Advanced emotional recognition might be basic</a:t>
          </a:r>
          <a:endParaRPr lang="de-DE" dirty="0"/>
        </a:p>
      </dgm:t>
    </dgm:pt>
    <dgm:pt modelId="{238D90EE-C86C-444A-A7D4-606265E44F94}" type="parTrans" cxnId="{9D29915B-4E0C-4FE2-960A-A05473A1B1D7}">
      <dgm:prSet/>
      <dgm:spPr/>
      <dgm:t>
        <a:bodyPr/>
        <a:lstStyle/>
        <a:p>
          <a:endParaRPr lang="de-DE"/>
        </a:p>
      </dgm:t>
    </dgm:pt>
    <dgm:pt modelId="{5567053F-C071-4244-87F4-9A4031B8658A}" type="sibTrans" cxnId="{9D29915B-4E0C-4FE2-960A-A05473A1B1D7}">
      <dgm:prSet/>
      <dgm:spPr/>
      <dgm:t>
        <a:bodyPr/>
        <a:lstStyle/>
        <a:p>
          <a:endParaRPr lang="de-DE"/>
        </a:p>
      </dgm:t>
    </dgm:pt>
    <dgm:pt modelId="{BF9368AC-9357-49A8-AE19-C80B58F46007}" type="pres">
      <dgm:prSet presAssocID="{085F7328-1BDD-4F5C-8BFC-E9FB9E320114}" presName="root" presStyleCnt="0">
        <dgm:presLayoutVars>
          <dgm:dir/>
          <dgm:resizeHandles val="exact"/>
        </dgm:presLayoutVars>
      </dgm:prSet>
      <dgm:spPr/>
    </dgm:pt>
    <dgm:pt modelId="{271BBBCA-C015-47AE-9796-24384E9F57C8}" type="pres">
      <dgm:prSet presAssocID="{9E08E16D-EE3A-4389-B78B-443E21F0B65E}" presName="compNode" presStyleCnt="0"/>
      <dgm:spPr/>
    </dgm:pt>
    <dgm:pt modelId="{378A8EDB-6BD6-4D65-B2E4-E2ECC0CD756B}" type="pres">
      <dgm:prSet presAssocID="{9E08E16D-EE3A-4389-B78B-443E21F0B65E}" presName="bgRect" presStyleLbl="bgShp" presStyleIdx="0" presStyleCnt="3"/>
      <dgm:spPr/>
    </dgm:pt>
    <dgm:pt modelId="{68560887-E785-4050-8003-4B869E7572F3}" type="pres">
      <dgm:prSet presAssocID="{9E08E16D-EE3A-4389-B78B-443E21F0B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3AE05F-966A-44E4-98FC-0D6B9145A700}" type="pres">
      <dgm:prSet presAssocID="{9E08E16D-EE3A-4389-B78B-443E21F0B65E}" presName="spaceRect" presStyleCnt="0"/>
      <dgm:spPr/>
    </dgm:pt>
    <dgm:pt modelId="{8736CDAA-87C2-4912-9545-9779B73D57D4}" type="pres">
      <dgm:prSet presAssocID="{9E08E16D-EE3A-4389-B78B-443E21F0B65E}" presName="parTx" presStyleLbl="revTx" presStyleIdx="0" presStyleCnt="3">
        <dgm:presLayoutVars>
          <dgm:chMax val="0"/>
          <dgm:chPref val="0"/>
        </dgm:presLayoutVars>
      </dgm:prSet>
      <dgm:spPr/>
    </dgm:pt>
    <dgm:pt modelId="{90C40089-7F43-4CAC-A387-6E8C86B915EF}" type="pres">
      <dgm:prSet presAssocID="{443DBC51-4894-4606-880F-EA62278E7080}" presName="sibTrans" presStyleCnt="0"/>
      <dgm:spPr/>
    </dgm:pt>
    <dgm:pt modelId="{B85F12E8-DE75-4A82-8D6C-C9B2F2CA61F3}" type="pres">
      <dgm:prSet presAssocID="{C00D79CA-97C0-4CE4-9AF3-47AE5666D928}" presName="compNode" presStyleCnt="0"/>
      <dgm:spPr/>
    </dgm:pt>
    <dgm:pt modelId="{FE75F575-D393-42DA-9FAF-7A7D83D500B4}" type="pres">
      <dgm:prSet presAssocID="{C00D79CA-97C0-4CE4-9AF3-47AE5666D928}" presName="bgRect" presStyleLbl="bgShp" presStyleIdx="1" presStyleCnt="3"/>
      <dgm:spPr/>
    </dgm:pt>
    <dgm:pt modelId="{29A65857-4C03-4E2C-B28C-91C45B5E4B13}" type="pres">
      <dgm:prSet presAssocID="{C00D79CA-97C0-4CE4-9AF3-47AE5666D92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9B73B5-EEB4-474F-8E37-C733E719D487}" type="pres">
      <dgm:prSet presAssocID="{C00D79CA-97C0-4CE4-9AF3-47AE5666D928}" presName="spaceRect" presStyleCnt="0"/>
      <dgm:spPr/>
    </dgm:pt>
    <dgm:pt modelId="{FE91E9FB-F714-4325-B080-247403AFCCE9}" type="pres">
      <dgm:prSet presAssocID="{C00D79CA-97C0-4CE4-9AF3-47AE5666D928}" presName="parTx" presStyleLbl="revTx" presStyleIdx="1" presStyleCnt="3">
        <dgm:presLayoutVars>
          <dgm:chMax val="0"/>
          <dgm:chPref val="0"/>
        </dgm:presLayoutVars>
      </dgm:prSet>
      <dgm:spPr/>
    </dgm:pt>
    <dgm:pt modelId="{85B6D5B1-CD68-4115-8AF9-97D4E3D63374}" type="pres">
      <dgm:prSet presAssocID="{68F000A7-A132-4A01-A216-75AE109D43AD}" presName="sibTrans" presStyleCnt="0"/>
      <dgm:spPr/>
    </dgm:pt>
    <dgm:pt modelId="{4EE85ABD-366D-4DED-9B46-2C42FBF1D566}" type="pres">
      <dgm:prSet presAssocID="{00FECBC6-3CD0-4560-A5D1-507FF6EA5729}" presName="compNode" presStyleCnt="0"/>
      <dgm:spPr/>
    </dgm:pt>
    <dgm:pt modelId="{3F76E032-D03F-455F-9E5B-4CD38C62B47C}" type="pres">
      <dgm:prSet presAssocID="{00FECBC6-3CD0-4560-A5D1-507FF6EA5729}" presName="bgRect" presStyleLbl="bgShp" presStyleIdx="2" presStyleCnt="3"/>
      <dgm:spPr/>
    </dgm:pt>
    <dgm:pt modelId="{DAEC3DA9-7098-4464-8231-B724C03DB51F}" type="pres">
      <dgm:prSet presAssocID="{00FECBC6-3CD0-4560-A5D1-507FF6EA5729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57B0FBC-686B-4C99-A257-C59F569B0B7C}" type="pres">
      <dgm:prSet presAssocID="{00FECBC6-3CD0-4560-A5D1-507FF6EA5729}" presName="spaceRect" presStyleCnt="0"/>
      <dgm:spPr/>
    </dgm:pt>
    <dgm:pt modelId="{B4CF9BEB-EC6A-4390-9B05-BBE7C7658854}" type="pres">
      <dgm:prSet presAssocID="{00FECBC6-3CD0-4560-A5D1-507FF6EA57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7CA20E-B51D-4C7E-B8C5-2F7920E22DD7}" type="presOf" srcId="{00FECBC6-3CD0-4560-A5D1-507FF6EA5729}" destId="{B4CF9BEB-EC6A-4390-9B05-BBE7C7658854}" srcOrd="0" destOrd="0" presId="urn:microsoft.com/office/officeart/2018/2/layout/IconVerticalSolidList"/>
    <dgm:cxn modelId="{9D29915B-4E0C-4FE2-960A-A05473A1B1D7}" srcId="{085F7328-1BDD-4F5C-8BFC-E9FB9E320114}" destId="{00FECBC6-3CD0-4560-A5D1-507FF6EA5729}" srcOrd="2" destOrd="0" parTransId="{238D90EE-C86C-444A-A7D4-606265E44F94}" sibTransId="{5567053F-C071-4244-87F4-9A4031B8658A}"/>
    <dgm:cxn modelId="{0DCD8947-A12B-4647-BBB0-5A7BA8E68115}" type="presOf" srcId="{085F7328-1BDD-4F5C-8BFC-E9FB9E320114}" destId="{BF9368AC-9357-49A8-AE19-C80B58F46007}" srcOrd="0" destOrd="0" presId="urn:microsoft.com/office/officeart/2018/2/layout/IconVerticalSolidList"/>
    <dgm:cxn modelId="{97DF5358-0366-41F8-9ABC-5B9DD2A6AD92}" srcId="{085F7328-1BDD-4F5C-8BFC-E9FB9E320114}" destId="{C00D79CA-97C0-4CE4-9AF3-47AE5666D928}" srcOrd="1" destOrd="0" parTransId="{643AAE31-313E-41E2-8F48-CD1DCBED20BC}" sibTransId="{68F000A7-A132-4A01-A216-75AE109D43AD}"/>
    <dgm:cxn modelId="{51226796-5107-44FA-BC68-DB41A2A93164}" srcId="{085F7328-1BDD-4F5C-8BFC-E9FB9E320114}" destId="{9E08E16D-EE3A-4389-B78B-443E21F0B65E}" srcOrd="0" destOrd="0" parTransId="{D6962534-9AF3-4441-B6C0-7073B82E839C}" sibTransId="{443DBC51-4894-4606-880F-EA62278E7080}"/>
    <dgm:cxn modelId="{8A458BA1-A8AC-4F49-A872-FA2CB527FB60}" type="presOf" srcId="{9E08E16D-EE3A-4389-B78B-443E21F0B65E}" destId="{8736CDAA-87C2-4912-9545-9779B73D57D4}" srcOrd="0" destOrd="0" presId="urn:microsoft.com/office/officeart/2018/2/layout/IconVerticalSolidList"/>
    <dgm:cxn modelId="{77E739C4-02CD-4FD9-A7C5-D2A55B893B33}" type="presOf" srcId="{C00D79CA-97C0-4CE4-9AF3-47AE5666D928}" destId="{FE91E9FB-F714-4325-B080-247403AFCCE9}" srcOrd="0" destOrd="0" presId="urn:microsoft.com/office/officeart/2018/2/layout/IconVerticalSolidList"/>
    <dgm:cxn modelId="{4FFB0E16-2DEC-497F-8DB2-3F61332C3C03}" type="presParOf" srcId="{BF9368AC-9357-49A8-AE19-C80B58F46007}" destId="{271BBBCA-C015-47AE-9796-24384E9F57C8}" srcOrd="0" destOrd="0" presId="urn:microsoft.com/office/officeart/2018/2/layout/IconVerticalSolidList"/>
    <dgm:cxn modelId="{6D6DD2EA-A339-4D74-8554-3146D42D0114}" type="presParOf" srcId="{271BBBCA-C015-47AE-9796-24384E9F57C8}" destId="{378A8EDB-6BD6-4D65-B2E4-E2ECC0CD756B}" srcOrd="0" destOrd="0" presId="urn:microsoft.com/office/officeart/2018/2/layout/IconVerticalSolidList"/>
    <dgm:cxn modelId="{1262C03B-A72C-4FF8-9243-E7391EE762D8}" type="presParOf" srcId="{271BBBCA-C015-47AE-9796-24384E9F57C8}" destId="{68560887-E785-4050-8003-4B869E7572F3}" srcOrd="1" destOrd="0" presId="urn:microsoft.com/office/officeart/2018/2/layout/IconVerticalSolidList"/>
    <dgm:cxn modelId="{608CD5FF-0010-4696-B8D4-D3DA26F21D28}" type="presParOf" srcId="{271BBBCA-C015-47AE-9796-24384E9F57C8}" destId="{A83AE05F-966A-44E4-98FC-0D6B9145A700}" srcOrd="2" destOrd="0" presId="urn:microsoft.com/office/officeart/2018/2/layout/IconVerticalSolidList"/>
    <dgm:cxn modelId="{72181198-9D77-4FB5-8B06-C4912B667B4A}" type="presParOf" srcId="{271BBBCA-C015-47AE-9796-24384E9F57C8}" destId="{8736CDAA-87C2-4912-9545-9779B73D57D4}" srcOrd="3" destOrd="0" presId="urn:microsoft.com/office/officeart/2018/2/layout/IconVerticalSolidList"/>
    <dgm:cxn modelId="{2E40CF70-6A5C-4EE6-ABBA-AE8D7FFCDC91}" type="presParOf" srcId="{BF9368AC-9357-49A8-AE19-C80B58F46007}" destId="{90C40089-7F43-4CAC-A387-6E8C86B915EF}" srcOrd="1" destOrd="0" presId="urn:microsoft.com/office/officeart/2018/2/layout/IconVerticalSolidList"/>
    <dgm:cxn modelId="{3A04E6D5-C8BE-42AB-AA09-049FB86EC54B}" type="presParOf" srcId="{BF9368AC-9357-49A8-AE19-C80B58F46007}" destId="{B85F12E8-DE75-4A82-8D6C-C9B2F2CA61F3}" srcOrd="2" destOrd="0" presId="urn:microsoft.com/office/officeart/2018/2/layout/IconVerticalSolidList"/>
    <dgm:cxn modelId="{7AA337F3-5FC2-471F-87EE-1A79C82999BC}" type="presParOf" srcId="{B85F12E8-DE75-4A82-8D6C-C9B2F2CA61F3}" destId="{FE75F575-D393-42DA-9FAF-7A7D83D500B4}" srcOrd="0" destOrd="0" presId="urn:microsoft.com/office/officeart/2018/2/layout/IconVerticalSolidList"/>
    <dgm:cxn modelId="{1ED72BFE-3804-4EEA-B259-DF97EB7D6855}" type="presParOf" srcId="{B85F12E8-DE75-4A82-8D6C-C9B2F2CA61F3}" destId="{29A65857-4C03-4E2C-B28C-91C45B5E4B13}" srcOrd="1" destOrd="0" presId="urn:microsoft.com/office/officeart/2018/2/layout/IconVerticalSolidList"/>
    <dgm:cxn modelId="{0E24137F-B371-466D-87EC-19F71463E46E}" type="presParOf" srcId="{B85F12E8-DE75-4A82-8D6C-C9B2F2CA61F3}" destId="{989B73B5-EEB4-474F-8E37-C733E719D487}" srcOrd="2" destOrd="0" presId="urn:microsoft.com/office/officeart/2018/2/layout/IconVerticalSolidList"/>
    <dgm:cxn modelId="{DF143784-00A3-423A-B12E-FE0B96B6190D}" type="presParOf" srcId="{B85F12E8-DE75-4A82-8D6C-C9B2F2CA61F3}" destId="{FE91E9FB-F714-4325-B080-247403AFCCE9}" srcOrd="3" destOrd="0" presId="urn:microsoft.com/office/officeart/2018/2/layout/IconVerticalSolidList"/>
    <dgm:cxn modelId="{4D88C9EF-3AA2-4051-8BF0-AD6D2753F5DA}" type="presParOf" srcId="{BF9368AC-9357-49A8-AE19-C80B58F46007}" destId="{85B6D5B1-CD68-4115-8AF9-97D4E3D63374}" srcOrd="3" destOrd="0" presId="urn:microsoft.com/office/officeart/2018/2/layout/IconVerticalSolidList"/>
    <dgm:cxn modelId="{382C3349-8395-462D-9C28-84BE29538B10}" type="presParOf" srcId="{BF9368AC-9357-49A8-AE19-C80B58F46007}" destId="{4EE85ABD-366D-4DED-9B46-2C42FBF1D566}" srcOrd="4" destOrd="0" presId="urn:microsoft.com/office/officeart/2018/2/layout/IconVerticalSolidList"/>
    <dgm:cxn modelId="{67E14EED-5B0A-4972-8FAC-DC8934C877AA}" type="presParOf" srcId="{4EE85ABD-366D-4DED-9B46-2C42FBF1D566}" destId="{3F76E032-D03F-455F-9E5B-4CD38C62B47C}" srcOrd="0" destOrd="0" presId="urn:microsoft.com/office/officeart/2018/2/layout/IconVerticalSolidList"/>
    <dgm:cxn modelId="{14117192-32AA-4960-AF31-9283BE3442B7}" type="presParOf" srcId="{4EE85ABD-366D-4DED-9B46-2C42FBF1D566}" destId="{DAEC3DA9-7098-4464-8231-B724C03DB51F}" srcOrd="1" destOrd="0" presId="urn:microsoft.com/office/officeart/2018/2/layout/IconVerticalSolidList"/>
    <dgm:cxn modelId="{3429291E-F9E9-486A-85DE-1D40FABC4688}" type="presParOf" srcId="{4EE85ABD-366D-4DED-9B46-2C42FBF1D566}" destId="{C57B0FBC-686B-4C99-A257-C59F569B0B7C}" srcOrd="2" destOrd="0" presId="urn:microsoft.com/office/officeart/2018/2/layout/IconVerticalSolidList"/>
    <dgm:cxn modelId="{B8617D96-865F-4A09-A797-3BBE417A5DAB}" type="presParOf" srcId="{4EE85ABD-366D-4DED-9B46-2C42FBF1D566}" destId="{B4CF9BEB-EC6A-4390-9B05-BBE7C76588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B2C07-4E6B-4495-BF6D-5429062B25A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F0F9E-6740-4FD6-BD76-E65B0394E75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072AA-8FA6-41BB-BA66-F28E9C19D90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Target </a:t>
          </a:r>
          <a:r>
            <a:rPr lang="de-DE" sz="2500" b="1" kern="1200" dirty="0" err="1"/>
            <a:t>Audience</a:t>
          </a:r>
          <a:r>
            <a:rPr lang="de-DE" sz="2500" b="1" kern="1200" dirty="0"/>
            <a:t>: </a:t>
          </a:r>
          <a:r>
            <a:rPr lang="de-DE" sz="2500" b="0" kern="1200" dirty="0" err="1"/>
            <a:t>P</a:t>
          </a:r>
          <a:r>
            <a:rPr lang="de-DE" sz="2500" kern="1200" dirty="0" err="1"/>
            <a:t>atients</a:t>
          </a:r>
          <a:r>
            <a:rPr lang="de-DE" sz="2500" kern="1200" dirty="0"/>
            <a:t> &amp; </a:t>
          </a:r>
          <a:r>
            <a:rPr lang="de-DE" sz="2500" kern="1200" dirty="0" err="1"/>
            <a:t>Healthcare</a:t>
          </a:r>
          <a:r>
            <a:rPr lang="de-DE" sz="2500" kern="1200" dirty="0"/>
            <a:t> </a:t>
          </a:r>
          <a:r>
            <a:rPr lang="de-DE" sz="2500" kern="1200" dirty="0" err="1"/>
            <a:t>Apprentices</a:t>
          </a:r>
          <a:r>
            <a:rPr lang="de-DE" sz="2500" kern="1200" dirty="0"/>
            <a:t> 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A3FA5D4A-1BE2-45EB-9FF0-71B14EC6B12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7B7E6-B6DC-41C7-95F7-D55327527F0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43D8-3CB7-47DC-8758-754B11FE33E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i="0" kern="1200" baseline="0" dirty="0"/>
            <a:t>Problem</a:t>
          </a:r>
          <a:r>
            <a:rPr lang="de-DE" sz="2500" b="0" i="0" kern="1200" baseline="0" dirty="0"/>
            <a:t>: Limited time/</a:t>
          </a:r>
          <a:r>
            <a:rPr lang="de-DE" sz="2500" b="0" i="0" kern="1200" baseline="0" dirty="0" err="1"/>
            <a:t>possibilites</a:t>
          </a:r>
          <a:r>
            <a:rPr lang="de-DE" sz="2500" b="0" i="0" kern="1200" baseline="0" dirty="0"/>
            <a:t> </a:t>
          </a:r>
          <a:r>
            <a:rPr lang="de-DE" sz="2500" b="0" i="0" kern="1200" baseline="0" dirty="0" err="1"/>
            <a:t>for</a:t>
          </a:r>
          <a:r>
            <a:rPr lang="de-DE" sz="2500" b="0" i="0" kern="1200" baseline="0" dirty="0"/>
            <a:t> </a:t>
          </a:r>
          <a:r>
            <a:rPr lang="de-DE" sz="2500" b="0" i="0" kern="1200" baseline="0" dirty="0" err="1"/>
            <a:t>detailed</a:t>
          </a:r>
          <a:r>
            <a:rPr lang="de-DE" sz="2500" b="0" i="0" kern="1200" baseline="0" dirty="0"/>
            <a:t> medial </a:t>
          </a:r>
          <a:r>
            <a:rPr lang="de-DE" sz="2500" b="0" i="0" kern="1200" baseline="0" dirty="0" err="1"/>
            <a:t>history</a:t>
          </a:r>
          <a:r>
            <a:rPr lang="de-DE" sz="2500" b="0" i="0" kern="1200" baseline="0" dirty="0"/>
            <a:t> and </a:t>
          </a:r>
          <a:r>
            <a:rPr lang="de-DE" sz="2500" b="0" i="0" kern="1200" baseline="0" dirty="0" err="1"/>
            <a:t>diagnosis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BC189E7D-A343-49CA-8DD0-41A9AA094F0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1A750-02BE-4F5A-8DBA-928A5DE08E7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7C858-82FC-4928-9018-8D4ADF13D17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i="0" kern="1200" baseline="0" dirty="0"/>
            <a:t>Interaction</a:t>
          </a:r>
          <a:r>
            <a:rPr lang="de-DE" sz="2500" b="0" i="0" kern="1200" baseline="0" dirty="0"/>
            <a:t>: </a:t>
          </a:r>
          <a:r>
            <a:rPr lang="de-DE" sz="2500" b="0" i="0" kern="1200" baseline="0" dirty="0" err="1"/>
            <a:t>Conversational</a:t>
          </a:r>
          <a:r>
            <a:rPr lang="de-DE" sz="2500" b="0" i="0" kern="1200" baseline="0" dirty="0"/>
            <a:t>, AI-</a:t>
          </a:r>
          <a:r>
            <a:rPr lang="de-DE" sz="2500" b="0" i="0" kern="1200" baseline="0" dirty="0" err="1"/>
            <a:t>assisted</a:t>
          </a:r>
          <a:r>
            <a:rPr lang="de-DE" sz="2500" b="0" i="0" kern="1200" baseline="0" dirty="0"/>
            <a:t> VH 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D0516-A249-4C9E-B4DA-B5426CA0FE7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35C56-081E-403C-B323-230A340AB67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7B320-21C4-4BB7-B355-614CC0AF0CB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Dialog System: </a:t>
          </a:r>
          <a:r>
            <a:rPr lang="de-DE" sz="2200" b="0" kern="1200" dirty="0"/>
            <a:t>Fine-</a:t>
          </a:r>
          <a:r>
            <a:rPr lang="de-DE" sz="2200" b="0" kern="1200" dirty="0" err="1"/>
            <a:t>tuned</a:t>
          </a:r>
          <a:r>
            <a:rPr lang="de-DE" sz="2200" b="0" kern="1200" dirty="0"/>
            <a:t> LLM (on GPT4-o mini </a:t>
          </a:r>
          <a:r>
            <a:rPr lang="de-DE" sz="2200" b="0" kern="1200" dirty="0" err="1"/>
            <a:t>model</a:t>
          </a:r>
          <a:r>
            <a:rPr lang="de-DE" sz="2200" b="0" kern="1200" dirty="0"/>
            <a:t>)  </a:t>
          </a:r>
          <a:r>
            <a:rPr lang="de-DE" sz="2200" b="0" kern="1200" dirty="0" err="1"/>
            <a:t>for</a:t>
          </a:r>
          <a:r>
            <a:rPr lang="de-DE" sz="2200" b="0" kern="1200" dirty="0"/>
            <a:t> </a:t>
          </a:r>
          <a:r>
            <a:rPr lang="de-DE" sz="2200" b="0" kern="1200" dirty="0" err="1"/>
            <a:t>realistic</a:t>
          </a:r>
          <a:r>
            <a:rPr lang="de-DE" sz="2200" b="0" kern="1200" dirty="0"/>
            <a:t> </a:t>
          </a:r>
          <a:r>
            <a:rPr lang="de-DE" sz="2200" b="0" kern="1200" dirty="0" err="1"/>
            <a:t>conversations</a:t>
          </a:r>
          <a:endParaRPr lang="de-DE" sz="2200" kern="1200" dirty="0"/>
        </a:p>
      </dsp:txBody>
      <dsp:txXfrm>
        <a:off x="1057183" y="1805"/>
        <a:ext cx="9458416" cy="915310"/>
      </dsp:txXfrm>
    </dsp:sp>
    <dsp:sp modelId="{3014A672-0680-4B99-8A16-FE9728A5FD2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D3562-B745-4337-B94B-76C98E270E7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106F-EAB2-494C-B0B9-5CD3173A495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Different Models: </a:t>
          </a:r>
          <a:r>
            <a:rPr lang="de-DE" sz="2200" b="0" kern="1200" dirty="0"/>
            <a:t>Test different </a:t>
          </a:r>
          <a:r>
            <a:rPr lang="de-DE" sz="2200" b="0" kern="1200" dirty="0" err="1"/>
            <a:t>models</a:t>
          </a:r>
          <a:r>
            <a:rPr lang="de-DE" sz="2200" b="0" kern="1200" dirty="0"/>
            <a:t> </a:t>
          </a:r>
          <a:r>
            <a:rPr lang="de-DE" sz="2200" b="0" kern="1200" dirty="0" err="1"/>
            <a:t>to</a:t>
          </a:r>
          <a:r>
            <a:rPr lang="de-DE" sz="2200" b="0" kern="1200" dirty="0"/>
            <a:t> check </a:t>
          </a:r>
          <a:r>
            <a:rPr lang="de-DE" sz="2200" b="0" kern="1200" dirty="0" err="1"/>
            <a:t>which</a:t>
          </a:r>
          <a:r>
            <a:rPr lang="de-DE" sz="2200" b="0" kern="1200" dirty="0"/>
            <a:t> </a:t>
          </a:r>
          <a:r>
            <a:rPr lang="de-DE" sz="2200" b="0" kern="1200" dirty="0" err="1"/>
            <a:t>delivers</a:t>
          </a:r>
          <a:r>
            <a:rPr lang="de-DE" sz="2200" b="0" kern="1200" dirty="0"/>
            <a:t> </a:t>
          </a:r>
          <a:r>
            <a:rPr lang="de-DE" sz="2200" b="0" kern="1200" dirty="0" err="1"/>
            <a:t>the</a:t>
          </a:r>
          <a:r>
            <a:rPr lang="de-DE" sz="2200" b="0" kern="1200" dirty="0"/>
            <a:t> </a:t>
          </a:r>
          <a:r>
            <a:rPr lang="de-DE" sz="2200" b="0" kern="1200" dirty="0" err="1"/>
            <a:t>best</a:t>
          </a:r>
          <a:r>
            <a:rPr lang="de-DE" sz="2200" b="0" kern="1200" dirty="0"/>
            <a:t> </a:t>
          </a:r>
          <a:r>
            <a:rPr lang="de-DE" sz="2200" b="0" kern="1200" dirty="0" err="1"/>
            <a:t>results</a:t>
          </a:r>
          <a:endParaRPr lang="de-DE" sz="2200" b="1" kern="1200" dirty="0"/>
        </a:p>
      </dsp:txBody>
      <dsp:txXfrm>
        <a:off x="1057183" y="1145944"/>
        <a:ext cx="9458416" cy="915310"/>
      </dsp:txXfrm>
    </dsp:sp>
    <dsp:sp modelId="{CF5348B0-F450-4E7F-A1D5-4B99045D3DF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EAF85-D817-47C3-BC2B-668049FF59F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BFE1D-01CC-438C-82F6-AB83C17C36B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Diagnosis </a:t>
          </a:r>
          <a:r>
            <a:rPr lang="de-DE" sz="2200" b="1" kern="1200" dirty="0" err="1"/>
            <a:t>Conversation</a:t>
          </a:r>
          <a:r>
            <a:rPr lang="de-DE" sz="2200" b="1" kern="1200" dirty="0"/>
            <a:t> </a:t>
          </a:r>
          <a:r>
            <a:rPr lang="de-DE" sz="2200" b="1" kern="1200" dirty="0" err="1"/>
            <a:t>Tree</a:t>
          </a:r>
          <a:r>
            <a:rPr lang="de-DE" sz="2200" b="1" kern="1200" dirty="0"/>
            <a:t>: </a:t>
          </a:r>
          <a:r>
            <a:rPr lang="de-DE" sz="2200" b="0" kern="1200" dirty="0" err="1"/>
            <a:t>Make</a:t>
          </a:r>
          <a:r>
            <a:rPr lang="de-DE" sz="2200" b="0" kern="1200" dirty="0"/>
            <a:t> </a:t>
          </a:r>
          <a:r>
            <a:rPr lang="de-DE" sz="2200" b="0" kern="1200" dirty="0" err="1"/>
            <a:t>use</a:t>
          </a:r>
          <a:r>
            <a:rPr lang="de-DE" sz="2200" b="0" kern="1200" dirty="0"/>
            <a:t> </a:t>
          </a:r>
          <a:r>
            <a:rPr lang="de-DE" sz="2200" b="0" kern="1200" dirty="0" err="1"/>
            <a:t>of</a:t>
          </a:r>
          <a:r>
            <a:rPr lang="de-DE" sz="2200" b="0" kern="1200" dirty="0"/>
            <a:t> a </a:t>
          </a:r>
          <a:r>
            <a:rPr lang="de-DE" sz="2200" b="0" kern="1200" dirty="0" err="1"/>
            <a:t>clinically</a:t>
          </a:r>
          <a:r>
            <a:rPr lang="de-DE" sz="2200" b="0" kern="1200" dirty="0"/>
            <a:t> </a:t>
          </a:r>
          <a:r>
            <a:rPr lang="de-DE" sz="2200" b="0" kern="1200" dirty="0" err="1"/>
            <a:t>approved</a:t>
          </a:r>
          <a:r>
            <a:rPr lang="de-DE" sz="2200" b="0" kern="1200" dirty="0"/>
            <a:t> </a:t>
          </a:r>
          <a:r>
            <a:rPr lang="de-DE" sz="2200" b="0" kern="1200" dirty="0" err="1"/>
            <a:t>conversation</a:t>
          </a:r>
          <a:r>
            <a:rPr lang="de-DE" sz="2200" b="0" kern="1200" dirty="0"/>
            <a:t> </a:t>
          </a:r>
          <a:r>
            <a:rPr lang="de-DE" sz="2200" b="0" kern="1200" dirty="0" err="1"/>
            <a:t>tree</a:t>
          </a:r>
          <a:r>
            <a:rPr lang="de-DE" sz="2200" b="0" kern="1200" dirty="0"/>
            <a:t> </a:t>
          </a:r>
          <a:r>
            <a:rPr lang="de-DE" sz="2200" b="0" kern="1200" dirty="0" err="1"/>
            <a:t>to</a:t>
          </a:r>
          <a:r>
            <a:rPr lang="de-DE" sz="2200" b="0" kern="1200" dirty="0"/>
            <a:t> </a:t>
          </a:r>
          <a:r>
            <a:rPr lang="de-DE" sz="2200" b="0" kern="1200" dirty="0" err="1"/>
            <a:t>collect</a:t>
          </a:r>
          <a:r>
            <a:rPr lang="de-DE" sz="2200" b="0" kern="1200" dirty="0"/>
            <a:t> all </a:t>
          </a:r>
          <a:r>
            <a:rPr lang="de-DE" sz="2200" b="0" kern="1200" dirty="0" err="1"/>
            <a:t>necessary</a:t>
          </a:r>
          <a:r>
            <a:rPr lang="de-DE" sz="2200" b="0" kern="1200" dirty="0"/>
            <a:t> </a:t>
          </a:r>
          <a:r>
            <a:rPr lang="de-DE" sz="2200" b="0" kern="1200" dirty="0" err="1"/>
            <a:t>data</a:t>
          </a:r>
          <a:r>
            <a:rPr lang="de-DE" sz="2200" b="0" kern="1200" dirty="0"/>
            <a:t> </a:t>
          </a:r>
          <a:r>
            <a:rPr lang="de-DE" sz="2200" b="0" kern="1200" dirty="0" err="1"/>
            <a:t>for</a:t>
          </a:r>
          <a:r>
            <a:rPr lang="de-DE" sz="2200" b="0" kern="1200" dirty="0"/>
            <a:t> a </a:t>
          </a:r>
          <a:r>
            <a:rPr lang="de-DE" sz="2200" b="0" kern="1200" dirty="0" err="1"/>
            <a:t>reasonable</a:t>
          </a:r>
          <a:r>
            <a:rPr lang="de-DE" sz="2200" b="0" kern="1200" dirty="0"/>
            <a:t> </a:t>
          </a:r>
          <a:r>
            <a:rPr lang="de-DE" sz="2200" b="0" kern="1200" dirty="0" err="1"/>
            <a:t>diagnosis</a:t>
          </a:r>
          <a:endParaRPr lang="de-DE" sz="2200" b="1" kern="1200" dirty="0"/>
        </a:p>
      </dsp:txBody>
      <dsp:txXfrm>
        <a:off x="1057183" y="2290082"/>
        <a:ext cx="9458416" cy="915310"/>
      </dsp:txXfrm>
    </dsp:sp>
    <dsp:sp modelId="{AE8F24F3-C9A6-48EE-81B4-701E597513BC}">
      <dsp:nvSpPr>
        <dsp:cNvPr id="0" name=""/>
        <dsp:cNvSpPr/>
      </dsp:nvSpPr>
      <dsp:spPr>
        <a:xfrm>
          <a:off x="0" y="3436027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37659-6820-4A95-A113-E7714F131DA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1E583-6062-43EC-997B-082BBF134AF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Immersive Environment: </a:t>
          </a:r>
          <a:r>
            <a:rPr lang="de-DE" sz="2200" b="0" kern="1200" dirty="0" err="1"/>
            <a:t>Make</a:t>
          </a:r>
          <a:r>
            <a:rPr lang="de-DE" sz="2200" b="0" kern="1200" dirty="0"/>
            <a:t> </a:t>
          </a:r>
          <a:r>
            <a:rPr lang="de-DE" sz="2200" b="0" kern="1200" dirty="0" err="1"/>
            <a:t>use</a:t>
          </a:r>
          <a:r>
            <a:rPr lang="de-DE" sz="2200" b="0" kern="1200" dirty="0"/>
            <a:t> </a:t>
          </a:r>
          <a:r>
            <a:rPr lang="de-DE" sz="2200" b="0" kern="1200" dirty="0" err="1"/>
            <a:t>of</a:t>
          </a:r>
          <a:r>
            <a:rPr lang="de-DE" sz="2200" b="0" kern="1200" dirty="0"/>
            <a:t> a virtual </a:t>
          </a:r>
          <a:r>
            <a:rPr lang="de-DE" sz="2200" b="0" kern="1200" dirty="0" err="1"/>
            <a:t>doctor</a:t>
          </a:r>
          <a:r>
            <a:rPr lang="de-DE" sz="2200" b="0" kern="1200" dirty="0"/>
            <a:t> </a:t>
          </a:r>
          <a:r>
            <a:rPr lang="de-DE" sz="2200" b="0" kern="1200" dirty="0" err="1"/>
            <a:t>to</a:t>
          </a:r>
          <a:r>
            <a:rPr lang="de-DE" sz="2200" b="0" kern="1200" dirty="0"/>
            <a:t> </a:t>
          </a:r>
          <a:r>
            <a:rPr lang="de-DE" sz="2200" b="0" kern="1200" dirty="0" err="1"/>
            <a:t>create</a:t>
          </a:r>
          <a:r>
            <a:rPr lang="de-DE" sz="2200" b="0" kern="1200" dirty="0"/>
            <a:t> a </a:t>
          </a:r>
          <a:r>
            <a:rPr lang="de-DE" sz="2200" b="0" kern="1200" dirty="0" err="1"/>
            <a:t>more</a:t>
          </a:r>
          <a:r>
            <a:rPr lang="de-DE" sz="2200" b="0" kern="1200" dirty="0"/>
            <a:t> personal </a:t>
          </a:r>
          <a:r>
            <a:rPr lang="de-DE" sz="2200" b="0" kern="1200" dirty="0" err="1"/>
            <a:t>experience</a:t>
          </a:r>
          <a:endParaRPr lang="de-DE" sz="2200" b="1" kern="1200" dirty="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8EDB-6BD6-4D65-B2E4-E2ECC0CD756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60887-E785-4050-8003-4B869E7572F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6CDAA-87C2-4912-9545-9779B73D57D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Challenges</a:t>
          </a:r>
          <a:r>
            <a:rPr lang="en-US" sz="2500" kern="1200" dirty="0"/>
            <a:t>: Natural interaction, seamless AI integration</a:t>
          </a:r>
        </a:p>
      </dsp:txBody>
      <dsp:txXfrm>
        <a:off x="1435590" y="531"/>
        <a:ext cx="9080009" cy="1242935"/>
      </dsp:txXfrm>
    </dsp:sp>
    <dsp:sp modelId="{FE75F575-D393-42DA-9FAF-7A7D83D500B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65857-4C03-4E2C-B28C-91C45B5E4B1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1E9FB-F714-4325-B080-247403AFCCE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Goals</a:t>
          </a:r>
          <a:r>
            <a:rPr lang="en-US" sz="2500" kern="1200" dirty="0"/>
            <a:t>: Functional VH, reliable patient data summary, Visual cues for engagement</a:t>
          </a:r>
        </a:p>
      </dsp:txBody>
      <dsp:txXfrm>
        <a:off x="1435590" y="1554201"/>
        <a:ext cx="9080009" cy="1242935"/>
      </dsp:txXfrm>
    </dsp:sp>
    <dsp:sp modelId="{3F76E032-D03F-455F-9E5B-4CD38C62B47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C3DA9-7098-4464-8231-B724C03DB5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F9BEB-EC6A-4390-9B05-BBE7C765885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Limitations</a:t>
          </a:r>
          <a:r>
            <a:rPr lang="en-US" sz="2500" kern="1200" dirty="0"/>
            <a:t>: Advanced emotional recognition might be basic</a:t>
          </a:r>
          <a:endParaRPr lang="de-DE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D2E3-147C-4A9D-963C-18B9F0B6C34C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D883-1595-4A8C-959A-A8C5DC63F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75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Patients often hold back details; a VH helps improve disclosure and understanding before doctor visits. Or can replace the need to go see the doctor at 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BD883-1595-4A8C-959A-A8C5DC63FE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6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BD883-1595-4A8C-959A-A8C5DC63FE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7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Explanation: We aim to ensure smooth conversations, even if complex medical cases are not fully covered yet.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BD883-1595-4A8C-959A-A8C5DC63FE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8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BD883-1595-4A8C-959A-A8C5DC63FE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42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03B15-46BA-687D-3430-8702739C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CB649-01EF-E755-F606-DD5B56D3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10A5A-4209-B985-DCA3-5E3E653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BF477E-6343-2844-7165-641CD844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10DDC-44EE-2CCF-B86D-155DB034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4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0E4AB-F1F6-9082-F2E9-A61EB1F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31DBA9-AEA7-33A3-C242-3B047B9A2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D0B73-6AC9-AB9E-60F2-78428A4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4AAA0-8188-AA91-4831-6576746F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81961-FD8D-7BA0-3984-A01839A2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75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5A0333-84E1-CB52-B3BD-FFD0BCD4E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D936D4-737A-6F7A-8445-619F33F9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D2FAF-2ED8-8D3F-339B-9006CC09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0C2DC-E55B-B269-02A4-8E2AEA59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14D34-4745-F9CD-63BC-9601C00A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57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DEE86-529C-6F3B-3EBB-73528DC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471C9-DA92-34FB-FAE9-BB410F58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6F98-E1A5-EF6F-1EEA-E1EBB5C5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C1FC4-2E5B-D50C-E0A8-021FACA7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0E56C-A609-9CB4-E866-B31D60A7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4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6D1C5-F3D9-E3E8-0853-C55B4D06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38F88-6848-D413-3377-34027E19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2990E-77B3-CB43-E2B6-C1CE8CF4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E1BD7-77D0-8BDB-F607-05F7DF71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2BED-1AED-0968-65D8-A87386F3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E3FB5-576A-2147-D74F-5A8D7EE4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AE290-7C69-75AB-23C6-49E07A504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31F0DB-A2A2-4F9B-C758-F54168180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F44C16-F44D-AA10-1AD0-DE1729BE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0F1379-7DCE-D190-3812-19EE6BF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0BA12C-91B6-4481-9086-3286EF19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4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6CA0-3EF9-E2E4-D192-D416171F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92B7D3-7933-985D-D8CD-D4AD3C86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650389-9112-EA7D-174D-101EAA1D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03F133-5521-AD82-50A4-CFFA78F87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DEA103-26B1-BB2A-9A6E-6A8E4F6B3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FC6D46-9CC4-02DF-24E0-25EACB8B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5FF07F-85FF-CABF-7718-5B72918F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0AA976-0D99-5180-BFA9-2A6E26F6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1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4C456-3BB0-ADDD-53CA-45CD76EC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F63B64-DD16-E84C-AF30-2E615632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F27628-05A6-90CC-2B49-A65B911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F22383-00AA-E1F7-AAAA-8589719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3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08627-B16A-A8C1-F7F3-13E6E1E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477475-8349-55A9-BC76-309EAB4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655F8A-D736-7552-CB69-92263BB7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1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CE382-BA6A-31F5-953F-175144E9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92DBF-1981-FFFC-64A0-A74420A8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CD5CC-43A4-9324-0B55-C447DC29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1D771-8BF9-1E8F-9689-D23F853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B6808-E307-AACC-2242-67B63B1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6E5BBD-5C1A-989C-74FD-4046EFFD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DF068-BD29-F816-461A-8D2E646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D80EFD-FBD3-C8AC-E5C3-248DE33AA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54990F-B58C-F88A-9128-E3E0B12A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2721D-DA69-7F3B-9EB3-E4A8D65B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5A99C3-AB44-2A6C-B3DB-9B16522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AE0B7-47BD-12C5-2E26-1E536FC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5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AECCD-B466-2E12-0C3E-B81D0B87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6FE20-E10A-E32B-BBA9-CECF88D4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859F1-B2B6-370D-14DB-07811E9CC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534F4-34F9-4845-80A8-F721361C7372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C51F6C-0101-540E-5124-55F0AFA0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E00BB-43EC-D636-E2E7-035FFC6A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6EE78-FC61-45D2-BC4E-0DC3A023D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3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nline Anamnese">
            <a:extLst>
              <a:ext uri="{FF2B5EF4-FFF2-40B4-BE49-F238E27FC236}">
                <a16:creationId xmlns:a16="http://schemas.microsoft.com/office/drawing/2014/main" id="{60B036D4-C067-BBAF-7A0E-4967DD66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r="3041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D8B8E3-377C-2F34-5562-C310450F2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sz="8000" dirty="0" err="1">
                <a:solidFill>
                  <a:srgbClr val="FFFFFF"/>
                </a:solidFill>
              </a:rPr>
              <a:t>AIgnosis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D84BAE-EB06-0D26-C5BF-0CB02EFF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i="1" dirty="0">
                <a:solidFill>
                  <a:schemeClr val="tx2">
                    <a:lumMod val="75000"/>
                  </a:schemeClr>
                </a:solidFill>
              </a:rPr>
              <a:t>Intelligent Anamnesis, </a:t>
            </a:r>
            <a:r>
              <a:rPr lang="de-DE" i="1" dirty="0" err="1">
                <a:solidFill>
                  <a:schemeClr val="tx2">
                    <a:lumMod val="75000"/>
                  </a:schemeClr>
                </a:solidFill>
              </a:rPr>
              <a:t>Personalized</a:t>
            </a:r>
            <a:r>
              <a:rPr lang="de-DE" i="1" dirty="0">
                <a:solidFill>
                  <a:schemeClr val="tx2">
                    <a:lumMod val="75000"/>
                  </a:schemeClr>
                </a:solidFill>
              </a:rPr>
              <a:t> Care</a:t>
            </a:r>
          </a:p>
        </p:txBody>
      </p:sp>
    </p:spTree>
    <p:extLst>
      <p:ext uri="{BB962C8B-B14F-4D97-AF65-F5344CB8AC3E}">
        <p14:creationId xmlns:p14="http://schemas.microsoft.com/office/powerpoint/2010/main" val="3796838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9F3C8-7D9E-6846-B1AE-BA60193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?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51788679-3210-1773-3AD1-DC4C2F0D5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50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9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D47855-2955-C088-AD0F-B935656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33C55-3617-70D8-F7AD-24A0AE51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US" sz="2000" dirty="0"/>
              <a:t>Existing Solutions</a:t>
            </a:r>
          </a:p>
          <a:p>
            <a:pPr lvl="1"/>
            <a:r>
              <a:rPr lang="en-US" sz="1600" dirty="0"/>
              <a:t>WebMD </a:t>
            </a:r>
          </a:p>
          <a:p>
            <a:pPr lvl="1"/>
            <a:r>
              <a:rPr lang="en-US" sz="1600" dirty="0"/>
              <a:t>Babylon Health)</a:t>
            </a:r>
          </a:p>
          <a:p>
            <a:r>
              <a:rPr lang="en-US" sz="2000" dirty="0"/>
              <a:t>Difference </a:t>
            </a:r>
          </a:p>
          <a:p>
            <a:pPr lvl="1"/>
            <a:r>
              <a:rPr lang="en-US" sz="1600" dirty="0"/>
              <a:t>Real-time VH + AI for deeper medial history and diagnosis</a:t>
            </a:r>
          </a:p>
          <a:p>
            <a:pPr lvl="1"/>
            <a:r>
              <a:rPr lang="en-US" sz="1600" dirty="0"/>
              <a:t>Appealing Interface</a:t>
            </a:r>
          </a:p>
          <a:p>
            <a:pPr lvl="1"/>
            <a:r>
              <a:rPr lang="en-US" sz="1600" dirty="0"/>
              <a:t>Feeling of an actual conversation</a:t>
            </a:r>
          </a:p>
          <a:p>
            <a:r>
              <a:rPr lang="en-US" sz="2000" dirty="0"/>
              <a:t>Explanation </a:t>
            </a:r>
          </a:p>
          <a:p>
            <a:pPr marL="457200" lvl="1" indent="0">
              <a:buNone/>
            </a:pPr>
            <a:r>
              <a:rPr lang="en-US" sz="1600" dirty="0" err="1"/>
              <a:t>AIgnosis</a:t>
            </a:r>
            <a:r>
              <a:rPr lang="en-US" sz="1600" dirty="0"/>
              <a:t> offers a more human-like, conversational approach compared to current tools.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977016-0688-797A-04F9-1FBA64FB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8" y="3819722"/>
            <a:ext cx="5090151" cy="28956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63797D-ED69-B099-E64C-C87FD54B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8" y="154910"/>
            <a:ext cx="5090152" cy="350990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6FCA174-9890-29E5-E3C9-85789F06A7C2}"/>
              </a:ext>
            </a:extLst>
          </p:cNvPr>
          <p:cNvSpPr txBox="1"/>
          <p:nvPr/>
        </p:nvSpPr>
        <p:spPr>
          <a:xfrm>
            <a:off x="6263648" y="3551471"/>
            <a:ext cx="27606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https://www.mayoclinic.org/symptom-checker/select-symptom/itt-20009075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21CCF68-FA82-3F8A-9BD4-F6C9CFB25C21}"/>
              </a:ext>
            </a:extLst>
          </p:cNvPr>
          <p:cNvSpPr txBox="1"/>
          <p:nvPr/>
        </p:nvSpPr>
        <p:spPr>
          <a:xfrm>
            <a:off x="6269746" y="6482286"/>
            <a:ext cx="609452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/>
              <a:t>https://symptoms.webmd.com/</a:t>
            </a:r>
          </a:p>
        </p:txBody>
      </p:sp>
    </p:spTree>
    <p:extLst>
      <p:ext uri="{BB962C8B-B14F-4D97-AF65-F5344CB8AC3E}">
        <p14:creationId xmlns:p14="http://schemas.microsoft.com/office/powerpoint/2010/main" val="34558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AA0312-3EB2-0356-6528-21CE74A9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F0C835D0-283D-A382-DBEE-652DCEA9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182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83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31A49-F7F4-B196-D413-218F9FF5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CFD0FE6B-4CF4-60F5-A5C2-F52ED3903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17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3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2E67A6-F4DB-FDD2-C4F8-5419FDFAB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Thank</a:t>
            </a:r>
            <a:r>
              <a:rPr lang="de-DE" sz="4400" dirty="0"/>
              <a:t> </a:t>
            </a:r>
            <a:r>
              <a:rPr lang="de-DE" sz="4400" dirty="0" err="1"/>
              <a:t>you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listening</a:t>
            </a:r>
            <a:r>
              <a:rPr lang="de-DE" sz="4400" dirty="0"/>
              <a:t>!</a:t>
            </a:r>
          </a:p>
        </p:txBody>
      </p:sp>
      <p:pic>
        <p:nvPicPr>
          <p:cNvPr id="5" name="Grafik 4" descr="Ein Bild, das Symbol, Logo, Emblem, Kreis enthält.&#10;&#10;Automatisch generierte Beschreibung">
            <a:extLst>
              <a:ext uri="{FF2B5EF4-FFF2-40B4-BE49-F238E27FC236}">
                <a16:creationId xmlns:a16="http://schemas.microsoft.com/office/drawing/2014/main" id="{C128BE0C-F02A-B519-7604-75F234E31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r="802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4A6238EF-1A57-8284-FA53-65DA48C2D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3602" y="5306067"/>
            <a:ext cx="1354010" cy="77549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AIgnosis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35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AIgnosis</vt:lpstr>
      <vt:lpstr>Why the need?</vt:lpstr>
      <vt:lpstr>Related Work</vt:lpstr>
      <vt:lpstr>Solution</vt:lpstr>
      <vt:lpstr>Challenges &amp; Results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Scherello, Simon</dc:creator>
  <cp:lastModifiedBy>Scherello, Simon</cp:lastModifiedBy>
  <cp:revision>8</cp:revision>
  <dcterms:created xsi:type="dcterms:W3CDTF">2024-10-16T10:28:27Z</dcterms:created>
  <dcterms:modified xsi:type="dcterms:W3CDTF">2024-10-16T14:05:54Z</dcterms:modified>
</cp:coreProperties>
</file>