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01A93-E8C9-45FE-8A50-1A9B8C77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787C7A-6626-4769-8CDE-C3BB9FC6B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9BD25-A4FE-42D5-AD38-075847B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3041D-A6BD-4A35-8AE6-B2D61324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35E1A-7B16-45ED-B10E-078900A6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4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7A90E-4F94-4053-95C0-650E9A5B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50C13C-A8BE-4443-B66B-18B2D164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15181-AB1F-4D02-AD1A-ED9C8F56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0CFE9-2307-4F34-9DA8-11D8B805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5E6C1-1C37-4268-9972-DA212524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D55C9-EBC1-40D7-846C-B19548B4B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231017-300F-472C-A38A-635DE831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57C-D916-43F3-8480-1EC9D84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4045F-4573-4FCF-B340-CC2EC159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333D4E-9CA1-4F7C-875F-C9E85442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B830-15DB-431B-AA7A-77E09B4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061F5-20B1-418D-9B76-679AC430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93C14-48D6-4114-893D-5FB8118F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D4E37-3E4E-47BC-864F-B1322EF0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BDFC3-C442-411D-88FF-9B28A21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C1371-706C-4020-9660-29EACD21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B94DF-975E-41AC-B659-5C8B9BF8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DA0E7-0B64-430A-B236-4169D6E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55AC0-AB79-48F6-BCF2-79CEF175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5DE03-D67F-449E-B73F-300116F7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4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4A747-36EC-45C4-B7D2-879764B1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B6BB6-C6A6-46CB-BA35-AAC8AD04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2CD3FE-2450-4135-A6D8-035DEA6E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C4B97-909A-4BA4-9FBB-CF52BE2D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090B50-B16B-4B9F-BBE8-B4FE4F8D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A9774-034D-421B-B750-E74C1E3F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6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30B9-3A50-4D52-ABF6-2E652A7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B2F4D-3EEB-444C-9002-9BC3DB48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8D2541-2F5E-40FB-971E-4521BFE3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59A826-A71D-4EDE-A87F-0E4A9D06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F61159-E841-49AB-B68A-54F6324B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57BC24-786C-4228-8F87-863020FF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D0E89B-EEA9-45FC-8869-0EC8A62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A73BB7-3E6C-41E7-896B-6F2229C2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D9C78-55C5-4472-9479-C8E99B2D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417F7D-C688-4433-AED3-F258AF2F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083B6E-3084-4E25-A630-81B1D7B2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E82904-C02C-4286-AD66-AB150CD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1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5A41D7-9A9E-4022-BCFE-325503AC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029C32-2180-4FD7-96BE-BDCB608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F3F4ED-1F3E-4872-8D2E-94C111BB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CECE9-1B6A-4F42-9354-9EDC06CA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EC07B-CCB6-4A57-9A2B-5E4ED8B1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2945A8-EC2A-4AC5-9676-F49F501A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15538D-3BB4-4AB8-8623-E7709E1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82FF8A-2920-4E75-84EB-C435865A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42706-2CDB-48A7-97C0-F511859C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3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DE044-756D-4217-8024-FB13CCA4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E6931C-A6C4-4696-B1F0-8D24BC762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5FF908-CCE7-4C9C-A209-90BFCE80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2FA5CE-3E3C-4B91-AEA1-6B6E9E5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B40FD-1565-4E47-8CB0-BB4401A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87C840-1FCF-4211-844A-CB91F670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DBCF68-1F71-42D3-B95C-EBA2417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DA46E-1632-4527-86E3-52863DDA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97994-61C6-4E3C-A2A0-8CB0252B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E52B-EC43-4854-8F72-52E1B765AE4B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B72CB-4F1E-45D3-A245-4C4BCC87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83434-A48E-4996-A681-73A684A1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DC8F-CB80-474A-9E96-776F0089A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5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9CA69-583D-4F0E-A90A-69C19785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</a:t>
            </a:r>
            <a:r>
              <a:rPr lang="zh-TW" altLang="en-US" dirty="0"/>
              <a:t>基本功能需求 </a:t>
            </a:r>
            <a:r>
              <a:rPr lang="en-US" altLang="zh-TW" dirty="0"/>
              <a:t>(5%)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EF0CE-1E67-4279-AA53-A7F5734C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主畫面可以列出所有</a:t>
            </a:r>
            <a:r>
              <a:rPr lang="zh-TW" altLang="en-US" sz="4000" b="1" dirty="0">
                <a:solidFill>
                  <a:srgbClr val="FF0000"/>
                </a:solidFill>
              </a:rPr>
              <a:t>已經完成</a:t>
            </a:r>
            <a:r>
              <a:rPr lang="zh-TW" altLang="en-US" dirty="0"/>
              <a:t>的工作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提供新增待辦工作的功能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在清單下方，顯示共有幾項已經完成的工作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老闆對完成的工作有意見，能對已完成工作進行</a:t>
            </a:r>
            <a:r>
              <a:rPr lang="en-US" altLang="zh-TW" dirty="0"/>
              <a:t>:</a:t>
            </a:r>
            <a:r>
              <a:rPr lang="zh-TW" altLang="en-US" dirty="0"/>
              <a:t> 退件</a:t>
            </a:r>
            <a:r>
              <a:rPr lang="en-US" altLang="zh-TW" dirty="0"/>
              <a:t>(</a:t>
            </a:r>
            <a:r>
              <a:rPr lang="zh-TW" altLang="en-US" dirty="0"/>
              <a:t>改為未完成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4546A-7791-46C8-82BE-E7A0207A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62" y="365125"/>
            <a:ext cx="11017738" cy="1325563"/>
          </a:xfrm>
        </p:spPr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</a:t>
            </a:r>
            <a:r>
              <a:rPr lang="zh-TW" altLang="en-US" dirty="0"/>
              <a:t>新增需求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CDDDA-7291-4B3D-9E1A-A234B6CA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617"/>
            <a:ext cx="10515600" cy="465625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建立老闆、員工的專用首頁頁面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老闆頁面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顯示所有已交辦的工作，依照執行狀況分類顯示。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可新增工作、修改工作、取消工作、將已完成工作退件，或是結案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員工頁面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顯示待辦工作、將待辦工作設為已完成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工作內容增加一個欄位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重要性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緊急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，並對相關程式做必要的修改，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在新增、修改畫面，提供友善的輸入方式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(5%)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此欄位須顯示在所有的工作清單顯示畫面。同類型的工作，須依照重要程度順序排序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(5%)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依照工作的重要性，用不同的顏色顯示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(5%)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延伸需求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紀錄工作的交辦時間與完成時間，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緊急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1min,[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]2min,[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]3min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，超過時間未完成，以醒目顏色標示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(extra 5%)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31DCE9-F778-456B-899A-B9E482CBED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1507" y="234462"/>
            <a:ext cx="6815016" cy="14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4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241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Todo 基本功能需求 (5%)</vt:lpstr>
      <vt:lpstr>Todo 新增需求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林煜恩</dc:creator>
  <cp:lastModifiedBy>buddhist</cp:lastModifiedBy>
  <cp:revision>12</cp:revision>
  <dcterms:created xsi:type="dcterms:W3CDTF">2020-09-17T05:51:24Z</dcterms:created>
  <dcterms:modified xsi:type="dcterms:W3CDTF">2020-10-22T03:17:17Z</dcterms:modified>
</cp:coreProperties>
</file>