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BDD8E-715C-45AA-9078-3ED2338DB5F1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A67CF-1FD4-4D99-B2F7-A22342152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3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A67CF-1FD4-4D99-B2F7-A22342152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AUTOMATIC MEDICINE </a:t>
            </a:r>
            <a:r>
              <a:rPr lang="en-IN" dirty="0" smtClean="0"/>
              <a:t>Dispenser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305" y="4666003"/>
            <a:ext cx="5306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ANN MARY PRADEEP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IRENE CYRIAC MERLY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SNEHA SAJU GEORGE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SRUTHY J KURIAN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1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20" y="231526"/>
            <a:ext cx="8534400" cy="150706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296" y="1446376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THANK YOU</a:t>
            </a:r>
            <a:endParaRPr lang="en-IN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6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257" y="556266"/>
            <a:ext cx="8534400" cy="1507067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26" y="1984916"/>
            <a:ext cx="8534400" cy="3615267"/>
          </a:xfrm>
        </p:spPr>
        <p:txBody>
          <a:bodyPr/>
          <a:lstStyle/>
          <a:p>
            <a:r>
              <a:rPr lang="en-IN" sz="2400" dirty="0" smtClean="0"/>
              <a:t>Many p</a:t>
            </a:r>
            <a:r>
              <a:rPr lang="en-IN" sz="2400" dirty="0" smtClean="0"/>
              <a:t>atients </a:t>
            </a:r>
            <a:r>
              <a:rPr lang="en-IN" sz="2400" dirty="0" smtClean="0"/>
              <a:t>are dependent on others for providing </a:t>
            </a:r>
            <a:r>
              <a:rPr lang="en-IN" sz="2400" dirty="0" smtClean="0"/>
              <a:t>medicines, which leads to more human contact. </a:t>
            </a:r>
          </a:p>
          <a:p>
            <a:endParaRPr lang="en-IN" sz="24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334" y="282801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79" y="62613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0567" y="282800"/>
            <a:ext cx="11023526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EXPLANATION OF PROBLEM STATEMENT</a:t>
            </a:r>
            <a:endParaRPr lang="en-I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567" y="2227206"/>
            <a:ext cx="9075085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Ever since the coronavirus started a global pandemic, the world has become contact-less.</a:t>
            </a:r>
          </a:p>
          <a:p>
            <a:r>
              <a:rPr lang="en-IN" dirty="0" smtClean="0"/>
              <a:t>It is risky for </a:t>
            </a:r>
            <a:r>
              <a:rPr lang="en-IN" dirty="0" smtClean="0"/>
              <a:t>nurses, care-takers </a:t>
            </a:r>
            <a:r>
              <a:rPr lang="en-IN" dirty="0" smtClean="0"/>
              <a:t>to have contact with Covid-19 patients for giving medication </a:t>
            </a:r>
            <a:r>
              <a:rPr lang="en-IN" dirty="0" smtClean="0"/>
              <a:t>every time. </a:t>
            </a:r>
            <a:r>
              <a:rPr lang="en-IN" dirty="0" smtClean="0"/>
              <a:t>Reducing human to human contact is a preventive measure, and also a reason to cause fear among the people.</a:t>
            </a:r>
          </a:p>
          <a:p>
            <a:r>
              <a:rPr lang="en-IN" dirty="0"/>
              <a:t>O</a:t>
            </a:r>
            <a:r>
              <a:rPr lang="en-IN" dirty="0" smtClean="0"/>
              <a:t>ther than Covid-19 patients, hospital </a:t>
            </a:r>
            <a:r>
              <a:rPr lang="en-IN" dirty="0"/>
              <a:t>admitted patients, disabled or sensory impaired patients, patients in rehabilitation centres, aged patients, etc. have difficulty identifying or measuring medicines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For such patients and their care-takers, a non contact way of providing medicines is needed.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73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56" y="103340"/>
            <a:ext cx="8534400" cy="1507067"/>
          </a:xfrm>
        </p:spPr>
        <p:txBody>
          <a:bodyPr/>
          <a:lstStyle/>
          <a:p>
            <a:r>
              <a:rPr lang="en-IN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381" y="856873"/>
            <a:ext cx="10126221" cy="500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AUTOMATIC MEDICINE DISPENSER:</a:t>
            </a:r>
          </a:p>
          <a:p>
            <a:r>
              <a:rPr lang="en-IN" dirty="0" smtClean="0"/>
              <a:t>The tablets are stored in air tight containers, according to their pattern of </a:t>
            </a:r>
            <a:r>
              <a:rPr lang="en-IN" dirty="0" smtClean="0"/>
              <a:t>consumption</a:t>
            </a:r>
            <a:endParaRPr lang="en-IN" dirty="0" smtClean="0"/>
          </a:p>
          <a:p>
            <a:r>
              <a:rPr lang="en-IN" dirty="0" smtClean="0"/>
              <a:t>Required tablets will come out into a small cup like holder, according to the time set for medicines, maximum up to 4 times a day</a:t>
            </a:r>
          </a:p>
          <a:p>
            <a:r>
              <a:rPr lang="en-IN" dirty="0" smtClean="0"/>
              <a:t>This can be set up using Arduino UNO and an RTC module</a:t>
            </a:r>
          </a:p>
          <a:p>
            <a:r>
              <a:rPr lang="en-IN" dirty="0" smtClean="0"/>
              <a:t>Along with this, a simple sound made by a piezo buzzer and an LED light(for deaf and common people) will go on, reminding the person</a:t>
            </a:r>
          </a:p>
          <a:p>
            <a:r>
              <a:rPr lang="en-IN" dirty="0" smtClean="0"/>
              <a:t>The person can consume the medicines and replace the cup or bowl to the hollow space under the dispenser</a:t>
            </a:r>
          </a:p>
        </p:txBody>
      </p:sp>
    </p:spTree>
    <p:extLst>
      <p:ext uri="{BB962C8B-B14F-4D97-AF65-F5344CB8AC3E}">
        <p14:creationId xmlns:p14="http://schemas.microsoft.com/office/powerpoint/2010/main" val="361811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95656"/>
            <a:ext cx="9032356" cy="46232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For liquid medicines, the required quantity of medicine will pour out of the reservoir (where the medicine is stored) into small </a:t>
            </a:r>
            <a:r>
              <a:rPr lang="en-IN" dirty="0" smtClean="0"/>
              <a:t>cups</a:t>
            </a:r>
          </a:p>
          <a:p>
            <a:r>
              <a:rPr lang="en-IN" dirty="0" smtClean="0"/>
              <a:t>This works using Arduino and an RTC module, with the help of a solenoid valve which creates pressure and pours the medicine</a:t>
            </a:r>
          </a:p>
          <a:p>
            <a:r>
              <a:rPr lang="en-IN" dirty="0" smtClean="0"/>
              <a:t>The quantity of medicine is measured using a flowmeter</a:t>
            </a:r>
          </a:p>
          <a:p>
            <a:r>
              <a:rPr lang="en-IN" dirty="0" smtClean="0"/>
              <a:t>For different quantity of medicine, there are different ports, so the medicine can be stored accordingly</a:t>
            </a:r>
            <a:endParaRPr lang="en-IN" dirty="0"/>
          </a:p>
          <a:p>
            <a:r>
              <a:rPr lang="en-IN" dirty="0"/>
              <a:t>The person can drink from the cup and replace it under the liquid </a:t>
            </a:r>
            <a:r>
              <a:rPr lang="en-IN" dirty="0" smtClean="0"/>
              <a:t>dispenser</a:t>
            </a:r>
          </a:p>
          <a:p>
            <a:r>
              <a:rPr lang="en-US" dirty="0" smtClean="0"/>
              <a:t>A capacitive sensor at the bottom section where the cups (which is slightly hollow) are placed ensures its position and senses each time when cups are taken and produces a beep sound, letting the user know it is correctly </a:t>
            </a:r>
            <a:r>
              <a:rPr lang="en-US" dirty="0" smtClean="0"/>
              <a:t>placed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34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26" y="203525"/>
            <a:ext cx="11548217" cy="814570"/>
          </a:xfrm>
        </p:spPr>
        <p:txBody>
          <a:bodyPr/>
          <a:lstStyle/>
          <a:p>
            <a:r>
              <a:rPr lang="en-IN" dirty="0" smtClean="0"/>
              <a:t>Computerised model of proposed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2" y="1532202"/>
            <a:ext cx="8210550" cy="3429000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555335" y="3982340"/>
            <a:ext cx="1350236" cy="8546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6752" y="3768696"/>
            <a:ext cx="94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Cup or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bowl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17705" y="3110669"/>
            <a:ext cx="1452785" cy="0"/>
          </a:xfrm>
          <a:prstGeom prst="straightConnector1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 flipV="1">
            <a:off x="1717705" y="2948299"/>
            <a:ext cx="2657742" cy="162370"/>
          </a:xfrm>
          <a:prstGeom prst="bentConnector3">
            <a:avLst/>
          </a:prstGeom>
          <a:ln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0763" y="2926003"/>
            <a:ext cx="114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LED</a:t>
            </a:r>
            <a:r>
              <a:rPr lang="en-IN" dirty="0"/>
              <a:t> </a:t>
            </a:r>
            <a:r>
              <a:rPr lang="en-IN" dirty="0" smtClean="0">
                <a:solidFill>
                  <a:schemeClr val="bg1"/>
                </a:solidFill>
              </a:rPr>
              <a:t>light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54624" y="4091861"/>
            <a:ext cx="521294" cy="0"/>
          </a:xfrm>
          <a:prstGeom prst="straightConnector1">
            <a:avLst/>
          </a:prstGeom>
          <a:ln>
            <a:solidFill>
              <a:srgbClr val="C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1928" y="3907195"/>
            <a:ext cx="72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cups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5068" y="5027705"/>
            <a:ext cx="254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FRONT VIEW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25113" y="4230361"/>
            <a:ext cx="182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TOP 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95" y="1532202"/>
            <a:ext cx="4765705" cy="26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65710"/>
            <a:ext cx="8534400" cy="1507067"/>
          </a:xfrm>
        </p:spPr>
        <p:txBody>
          <a:bodyPr/>
          <a:lstStyle/>
          <a:p>
            <a:r>
              <a:rPr lang="en-IN" dirty="0" smtClean="0"/>
              <a:t>Working of liquid medicine dispenser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777"/>
            <a:ext cx="12192000" cy="5071893"/>
          </a:xfrm>
        </p:spPr>
      </p:pic>
    </p:spTree>
    <p:extLst>
      <p:ext uri="{BB962C8B-B14F-4D97-AF65-F5344CB8AC3E}">
        <p14:creationId xmlns:p14="http://schemas.microsoft.com/office/powerpoint/2010/main" val="194808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28080"/>
            <a:ext cx="8534400" cy="1507067"/>
          </a:xfrm>
        </p:spPr>
        <p:txBody>
          <a:bodyPr/>
          <a:lstStyle/>
          <a:p>
            <a:r>
              <a:rPr lang="en-IN" dirty="0" smtClean="0"/>
              <a:t>Circuit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89" y="1716349"/>
            <a:ext cx="8725257" cy="5002070"/>
          </a:xfrm>
        </p:spPr>
      </p:pic>
    </p:spTree>
    <p:extLst>
      <p:ext uri="{BB962C8B-B14F-4D97-AF65-F5344CB8AC3E}">
        <p14:creationId xmlns:p14="http://schemas.microsoft.com/office/powerpoint/2010/main" val="217527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20" y="231526"/>
            <a:ext cx="8534400" cy="1507067"/>
          </a:xfrm>
        </p:spPr>
        <p:txBody>
          <a:bodyPr/>
          <a:lstStyle/>
          <a:p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296" y="1273324"/>
            <a:ext cx="8981082" cy="3788320"/>
          </a:xfrm>
        </p:spPr>
        <p:txBody>
          <a:bodyPr/>
          <a:lstStyle/>
          <a:p>
            <a:r>
              <a:rPr lang="en-IN" dirty="0" smtClean="0"/>
              <a:t>Unlike currently used technology, this medicine dispenser is </a:t>
            </a:r>
            <a:r>
              <a:rPr lang="en-IN" dirty="0" smtClean="0"/>
              <a:t>automatic which ensures contact-less consumption of medicines</a:t>
            </a:r>
            <a:endParaRPr lang="en-IN" dirty="0" smtClean="0"/>
          </a:p>
          <a:p>
            <a:r>
              <a:rPr lang="en-IN" dirty="0" smtClean="0"/>
              <a:t>Assists with both tablets and liquid </a:t>
            </a:r>
            <a:r>
              <a:rPr lang="en-IN" dirty="0" smtClean="0"/>
              <a:t>syrups</a:t>
            </a:r>
          </a:p>
          <a:p>
            <a:r>
              <a:rPr lang="en-IN" dirty="0" smtClean="0"/>
              <a:t>Liquid medicine dispensers are currently not available in the market</a:t>
            </a:r>
            <a:endParaRPr lang="en-IN" dirty="0" smtClean="0"/>
          </a:p>
          <a:p>
            <a:r>
              <a:rPr lang="en-IN" dirty="0" smtClean="0"/>
              <a:t>It also serves as a reminder for medicines</a:t>
            </a:r>
          </a:p>
          <a:p>
            <a:r>
              <a:rPr lang="en-IN" dirty="0" smtClean="0"/>
              <a:t>It saves time and effort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IN" dirty="0" smtClean="0"/>
              <a:t>In the long run, this product is extremely feasible</a:t>
            </a:r>
          </a:p>
        </p:txBody>
      </p:sp>
    </p:spTree>
    <p:extLst>
      <p:ext uri="{BB962C8B-B14F-4D97-AF65-F5344CB8AC3E}">
        <p14:creationId xmlns:p14="http://schemas.microsoft.com/office/powerpoint/2010/main" val="188958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902</TotalTime>
  <Words>468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Slice</vt:lpstr>
      <vt:lpstr>AUTOMATIC MEDICINE Dispenser</vt:lpstr>
      <vt:lpstr>PROBLEM STATEMENT</vt:lpstr>
      <vt:lpstr> </vt:lpstr>
      <vt:lpstr>Proposed solution</vt:lpstr>
      <vt:lpstr>PowerPoint Presentation</vt:lpstr>
      <vt:lpstr>Computerised model of proposed solution</vt:lpstr>
      <vt:lpstr>Working of liquid medicine dispenser</vt:lpstr>
      <vt:lpstr>Circuit design</vt:lpstr>
      <vt:lpstr>ADVANTAGES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DISPENSER FOR VISUALLY CHALLENGED</dc:title>
  <dc:creator>ASUS</dc:creator>
  <cp:lastModifiedBy>ASUS</cp:lastModifiedBy>
  <cp:revision>47</cp:revision>
  <dcterms:created xsi:type="dcterms:W3CDTF">2020-08-12T04:55:15Z</dcterms:created>
  <dcterms:modified xsi:type="dcterms:W3CDTF">2021-02-14T14:59:23Z</dcterms:modified>
</cp:coreProperties>
</file>