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/applepresentation.R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Apple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>
                <a:hlinkClick r:id="rId2"/>
              </a:rPr>
              <a:t>8/6/20:applepresentation.R</a:t>
            </a:r>
            <a:r>
              <a:rPr/>
              <a:t>: I used the officer package in R to produce a ppt. Functions like </a:t>
            </a:r>
            <a:r>
              <a:rPr sz="1800">
                <a:latin typeface="Courier"/>
              </a:rPr>
              <a:t>add_slide()</a:t>
            </a:r>
            <a:r>
              <a:rPr/>
              <a:t> and </a:t>
            </a:r>
            <a:r>
              <a:rPr sz="1800">
                <a:latin typeface="Courier"/>
              </a:rPr>
              <a:t>ph_with()</a:t>
            </a:r>
            <a:r>
              <a:rPr/>
              <a:t> assisted in creating slides and adding content.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source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"../R/applepresentation.R"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`geom_smooth()` using formula 'y ~ x'
## `geom_smooth()` using formula 'y ~ x'
## `geom_smooth()` using formula 'y ~ x'
## `geom_smooth()` using formula 'y ~ x'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(apple_pres, </a:t>
            </a:r>
            <a:r>
              <a:rPr sz="1800">
                <a:solidFill>
                  <a:srgbClr val="902000"/>
                </a:solidFill>
                <a:latin typeface="Courier"/>
              </a:rPr>
              <a:t>target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"../apple_pres.pptx"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Presentation</dc:title>
  <dc:creator/>
  <cp:keywords/>
  <dcterms:created xsi:type="dcterms:W3CDTF">2020-08-07T20:27:41Z</dcterms:created>
  <dcterms:modified xsi:type="dcterms:W3CDTF">2020-08-07T20:27:41Z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