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60" r:id="rId5"/>
    <p:sldId id="256" r:id="rId6"/>
    <p:sldId id="258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E144-43A9-462C-AB40-39F6D03F3F6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0DD1-E252-44D1-9BBB-5A532EDF8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E144-43A9-462C-AB40-39F6D03F3F6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0DD1-E252-44D1-9BBB-5A532EDF8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2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E144-43A9-462C-AB40-39F6D03F3F6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0DD1-E252-44D1-9BBB-5A532EDF8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61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E144-43A9-462C-AB40-39F6D03F3F6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0DD1-E252-44D1-9BBB-5A532EDF8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03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E144-43A9-462C-AB40-39F6D03F3F6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0DD1-E252-44D1-9BBB-5A532EDF8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4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E144-43A9-462C-AB40-39F6D03F3F6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0DD1-E252-44D1-9BBB-5A532EDF8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56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E144-43A9-462C-AB40-39F6D03F3F6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0DD1-E252-44D1-9BBB-5A532EDF8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26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E144-43A9-462C-AB40-39F6D03F3F6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0DD1-E252-44D1-9BBB-5A532EDF8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E144-43A9-462C-AB40-39F6D03F3F6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0DD1-E252-44D1-9BBB-5A532EDF8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16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E144-43A9-462C-AB40-39F6D03F3F6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0DD1-E252-44D1-9BBB-5A532EDF8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55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E144-43A9-462C-AB40-39F6D03F3F6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0DD1-E252-44D1-9BBB-5A532EDF8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71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E144-43A9-462C-AB40-39F6D03F3F6A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0DD1-E252-44D1-9BBB-5A532EDF8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52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es-ES" sz="4800" b="1" dirty="0" smtClean="0"/>
              <a:t>Diagramas de flujo </a:t>
            </a:r>
            <a:endParaRPr lang="es-ES" sz="48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es-ES" b="1" dirty="0" smtClean="0"/>
              <a:t>Retos de la sesión 3</a:t>
            </a:r>
            <a:endParaRPr lang="es-ES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372200" y="5685758"/>
            <a:ext cx="190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Irene Falcón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8638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015716" y="188640"/>
            <a:ext cx="15481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</a:t>
            </a:r>
            <a:r>
              <a:rPr lang="es-ES" dirty="0" smtClean="0"/>
              <a:t>nicio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1871700" y="1188159"/>
            <a:ext cx="18362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Contador= 1</a:t>
            </a:r>
          </a:p>
          <a:p>
            <a:pPr algn="ctr"/>
            <a:r>
              <a:rPr lang="es-ES" dirty="0" smtClean="0"/>
              <a:t>Multiplicación= 1</a:t>
            </a:r>
            <a:endParaRPr lang="es-ES" dirty="0"/>
          </a:p>
        </p:txBody>
      </p:sp>
      <p:sp>
        <p:nvSpPr>
          <p:cNvPr id="4" name="3 Datos"/>
          <p:cNvSpPr/>
          <p:nvPr/>
        </p:nvSpPr>
        <p:spPr>
          <a:xfrm>
            <a:off x="2105726" y="2382175"/>
            <a:ext cx="1368152" cy="4192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Lee A</a:t>
            </a:r>
            <a:endParaRPr lang="es-ES" dirty="0"/>
          </a:p>
        </p:txBody>
      </p:sp>
      <p:sp>
        <p:nvSpPr>
          <p:cNvPr id="5" name="4 Proceso"/>
          <p:cNvSpPr/>
          <p:nvPr/>
        </p:nvSpPr>
        <p:spPr>
          <a:xfrm>
            <a:off x="1799692" y="3258732"/>
            <a:ext cx="1980220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Multiplicación= multiplicación*A</a:t>
            </a:r>
            <a:endParaRPr lang="es-ES" dirty="0"/>
          </a:p>
        </p:txBody>
      </p:sp>
      <p:sp>
        <p:nvSpPr>
          <p:cNvPr id="6" name="5 Decisión"/>
          <p:cNvSpPr/>
          <p:nvPr/>
        </p:nvSpPr>
        <p:spPr>
          <a:xfrm>
            <a:off x="1673678" y="4538883"/>
            <a:ext cx="2232248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Contador &gt; 5</a:t>
            </a:r>
            <a:endParaRPr lang="es-ES" dirty="0"/>
          </a:p>
        </p:txBody>
      </p:sp>
      <p:sp>
        <p:nvSpPr>
          <p:cNvPr id="7" name="6 Datos"/>
          <p:cNvSpPr/>
          <p:nvPr/>
        </p:nvSpPr>
        <p:spPr>
          <a:xfrm>
            <a:off x="4524075" y="4782087"/>
            <a:ext cx="2592288" cy="79208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Escribe multiplicación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7524328" y="4929640"/>
            <a:ext cx="936104" cy="4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Fin</a:t>
            </a:r>
            <a:endParaRPr lang="es-ES" dirty="0"/>
          </a:p>
        </p:txBody>
      </p:sp>
      <p:cxnSp>
        <p:nvCxnSpPr>
          <p:cNvPr id="10" name="9 Conector recto de flecha"/>
          <p:cNvCxnSpPr>
            <a:stCxn id="2" idx="4"/>
            <a:endCxn id="3" idx="0"/>
          </p:cNvCxnSpPr>
          <p:nvPr/>
        </p:nvCxnSpPr>
        <p:spPr>
          <a:xfrm>
            <a:off x="2789802" y="836712"/>
            <a:ext cx="0" cy="351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3" idx="2"/>
            <a:endCxn id="4" idx="1"/>
          </p:cNvCxnSpPr>
          <p:nvPr/>
        </p:nvCxnSpPr>
        <p:spPr>
          <a:xfrm>
            <a:off x="2789802" y="2052255"/>
            <a:ext cx="0" cy="329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4" idx="4"/>
            <a:endCxn id="5" idx="0"/>
          </p:cNvCxnSpPr>
          <p:nvPr/>
        </p:nvCxnSpPr>
        <p:spPr>
          <a:xfrm>
            <a:off x="2789802" y="2801469"/>
            <a:ext cx="0" cy="457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5" idx="2"/>
            <a:endCxn id="6" idx="0"/>
          </p:cNvCxnSpPr>
          <p:nvPr/>
        </p:nvCxnSpPr>
        <p:spPr>
          <a:xfrm>
            <a:off x="2789802" y="4122828"/>
            <a:ext cx="0" cy="41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6" idx="1"/>
          </p:cNvCxnSpPr>
          <p:nvPr/>
        </p:nvCxnSpPr>
        <p:spPr>
          <a:xfrm rot="10800000">
            <a:off x="1043608" y="2591823"/>
            <a:ext cx="630071" cy="2523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endCxn id="4" idx="2"/>
          </p:cNvCxnSpPr>
          <p:nvPr/>
        </p:nvCxnSpPr>
        <p:spPr>
          <a:xfrm>
            <a:off x="1043607" y="2591822"/>
            <a:ext cx="11989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583074" y="3573016"/>
            <a:ext cx="4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cxnSp>
        <p:nvCxnSpPr>
          <p:cNvPr id="26" name="25 Conector recto de flecha"/>
          <p:cNvCxnSpPr>
            <a:stCxn id="6" idx="3"/>
          </p:cNvCxnSpPr>
          <p:nvPr/>
        </p:nvCxnSpPr>
        <p:spPr>
          <a:xfrm>
            <a:off x="3905926" y="5114947"/>
            <a:ext cx="88209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4139952" y="4782087"/>
            <a:ext cx="38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cxnSp>
        <p:nvCxnSpPr>
          <p:cNvPr id="29" name="28 Conector recto de flecha"/>
          <p:cNvCxnSpPr>
            <a:stCxn id="7" idx="5"/>
            <a:endCxn id="8" idx="2"/>
          </p:cNvCxnSpPr>
          <p:nvPr/>
        </p:nvCxnSpPr>
        <p:spPr>
          <a:xfrm>
            <a:off x="6857134" y="5178131"/>
            <a:ext cx="6671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5820219" y="512676"/>
            <a:ext cx="156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reto_3_p1.R</a:t>
            </a:r>
          </a:p>
        </p:txBody>
      </p:sp>
    </p:spTree>
    <p:extLst>
      <p:ext uri="{BB962C8B-B14F-4D97-AF65-F5344CB8AC3E}">
        <p14:creationId xmlns:p14="http://schemas.microsoft.com/office/powerpoint/2010/main" val="57672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18 Conector recto de flecha"/>
          <p:cNvCxnSpPr>
            <a:stCxn id="7" idx="4"/>
            <a:endCxn id="8" idx="0"/>
          </p:cNvCxnSpPr>
          <p:nvPr/>
        </p:nvCxnSpPr>
        <p:spPr>
          <a:xfrm>
            <a:off x="2375756" y="2636912"/>
            <a:ext cx="0" cy="402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49 Grupo"/>
          <p:cNvGrpSpPr/>
          <p:nvPr/>
        </p:nvGrpSpPr>
        <p:grpSpPr>
          <a:xfrm>
            <a:off x="467544" y="88656"/>
            <a:ext cx="5544616" cy="6098960"/>
            <a:chOff x="467544" y="88656"/>
            <a:chExt cx="5544616" cy="6098960"/>
          </a:xfrm>
        </p:grpSpPr>
        <p:sp>
          <p:nvSpPr>
            <p:cNvPr id="5" name="4 Elipse"/>
            <p:cNvSpPr/>
            <p:nvPr/>
          </p:nvSpPr>
          <p:spPr>
            <a:xfrm>
              <a:off x="1763688" y="88656"/>
              <a:ext cx="122413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inicio</a:t>
              </a:r>
              <a:endParaRPr lang="es-ES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331640" y="918551"/>
              <a:ext cx="208823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Suma=  0</a:t>
              </a:r>
            </a:p>
            <a:p>
              <a:pPr algn="ctr"/>
              <a:r>
                <a:rPr lang="es-ES" dirty="0" smtClean="0"/>
                <a:t>Contador= 1</a:t>
              </a:r>
            </a:p>
            <a:p>
              <a:pPr algn="ctr"/>
              <a:r>
                <a:rPr lang="es-ES" dirty="0" smtClean="0"/>
                <a:t>Umbral= 10</a:t>
              </a:r>
              <a:endParaRPr lang="es-ES" dirty="0"/>
            </a:p>
          </p:txBody>
        </p:sp>
        <p:sp>
          <p:nvSpPr>
            <p:cNvPr id="7" name="6 Datos"/>
            <p:cNvSpPr/>
            <p:nvPr/>
          </p:nvSpPr>
          <p:spPr>
            <a:xfrm>
              <a:off x="1331640" y="2223356"/>
              <a:ext cx="2088232" cy="41355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Lee A</a:t>
              </a:r>
              <a:endParaRPr lang="es-ES" dirty="0"/>
            </a:p>
          </p:txBody>
        </p:sp>
        <p:sp>
          <p:nvSpPr>
            <p:cNvPr id="8" name="7 Decisión"/>
            <p:cNvSpPr/>
            <p:nvPr/>
          </p:nvSpPr>
          <p:spPr>
            <a:xfrm>
              <a:off x="1187624" y="3039794"/>
              <a:ext cx="2376264" cy="86409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A&gt; umbral</a:t>
              </a:r>
              <a:endParaRPr lang="es-ES" dirty="0"/>
            </a:p>
          </p:txBody>
        </p:sp>
        <p:sp>
          <p:nvSpPr>
            <p:cNvPr id="9" name="8 Proceso"/>
            <p:cNvSpPr/>
            <p:nvPr/>
          </p:nvSpPr>
          <p:spPr>
            <a:xfrm>
              <a:off x="4355976" y="3219814"/>
              <a:ext cx="1656184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Suma= suma+1</a:t>
              </a:r>
              <a:endParaRPr lang="es-ES" dirty="0"/>
            </a:p>
          </p:txBody>
        </p:sp>
        <p:sp>
          <p:nvSpPr>
            <p:cNvPr id="10" name="9 Proceso"/>
            <p:cNvSpPr/>
            <p:nvPr/>
          </p:nvSpPr>
          <p:spPr>
            <a:xfrm>
              <a:off x="1134330" y="4285456"/>
              <a:ext cx="2482851" cy="57606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Contador= contador+1</a:t>
              </a:r>
              <a:endParaRPr lang="es-ES" dirty="0"/>
            </a:p>
          </p:txBody>
        </p:sp>
        <p:sp>
          <p:nvSpPr>
            <p:cNvPr id="11" name="10 Decisión"/>
            <p:cNvSpPr/>
            <p:nvPr/>
          </p:nvSpPr>
          <p:spPr>
            <a:xfrm>
              <a:off x="1296347" y="5350904"/>
              <a:ext cx="2158815" cy="83671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Contador&gt;10</a:t>
              </a:r>
              <a:endParaRPr lang="es-ES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4139952" y="5517232"/>
              <a:ext cx="792088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Fin</a:t>
              </a:r>
              <a:endParaRPr lang="es-ES" dirty="0"/>
            </a:p>
          </p:txBody>
        </p:sp>
        <p:cxnSp>
          <p:nvCxnSpPr>
            <p:cNvPr id="14" name="13 Conector recto de flecha"/>
            <p:cNvCxnSpPr>
              <a:stCxn id="5" idx="4"/>
              <a:endCxn id="6" idx="0"/>
            </p:cNvCxnSpPr>
            <p:nvPr/>
          </p:nvCxnSpPr>
          <p:spPr>
            <a:xfrm>
              <a:off x="2375756" y="592712"/>
              <a:ext cx="0" cy="3258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6" idx="2"/>
              <a:endCxn id="7" idx="1"/>
            </p:cNvCxnSpPr>
            <p:nvPr/>
          </p:nvCxnSpPr>
          <p:spPr>
            <a:xfrm>
              <a:off x="2375756" y="1854655"/>
              <a:ext cx="0" cy="368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stCxn id="8" idx="2"/>
              <a:endCxn id="10" idx="0"/>
            </p:cNvCxnSpPr>
            <p:nvPr/>
          </p:nvCxnSpPr>
          <p:spPr>
            <a:xfrm>
              <a:off x="2375756" y="3903890"/>
              <a:ext cx="0" cy="3815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 de flecha"/>
            <p:cNvCxnSpPr>
              <a:stCxn id="10" idx="2"/>
              <a:endCxn id="11" idx="0"/>
            </p:cNvCxnSpPr>
            <p:nvPr/>
          </p:nvCxnSpPr>
          <p:spPr>
            <a:xfrm flipH="1">
              <a:off x="2375755" y="4861520"/>
              <a:ext cx="1" cy="489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 de flecha"/>
            <p:cNvCxnSpPr>
              <a:stCxn id="8" idx="3"/>
              <a:endCxn id="9" idx="1"/>
            </p:cNvCxnSpPr>
            <p:nvPr/>
          </p:nvCxnSpPr>
          <p:spPr>
            <a:xfrm>
              <a:off x="3563888" y="3471842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angular"/>
            <p:cNvCxnSpPr>
              <a:stCxn id="9" idx="2"/>
              <a:endCxn id="10" idx="3"/>
            </p:cNvCxnSpPr>
            <p:nvPr/>
          </p:nvCxnSpPr>
          <p:spPr>
            <a:xfrm rot="5400000">
              <a:off x="3975816" y="3365236"/>
              <a:ext cx="849618" cy="156688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>
              <a:stCxn id="11" idx="3"/>
              <a:endCxn id="12" idx="2"/>
            </p:cNvCxnSpPr>
            <p:nvPr/>
          </p:nvCxnSpPr>
          <p:spPr>
            <a:xfrm>
              <a:off x="3455162" y="5769260"/>
              <a:ext cx="6847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angular"/>
            <p:cNvCxnSpPr>
              <a:stCxn id="11" idx="1"/>
            </p:cNvCxnSpPr>
            <p:nvPr/>
          </p:nvCxnSpPr>
          <p:spPr>
            <a:xfrm rot="10800000">
              <a:off x="467545" y="2430134"/>
              <a:ext cx="828803" cy="333912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endCxn id="7" idx="2"/>
            </p:cNvCxnSpPr>
            <p:nvPr/>
          </p:nvCxnSpPr>
          <p:spPr>
            <a:xfrm>
              <a:off x="467544" y="2430134"/>
              <a:ext cx="1072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44 CuadroTexto"/>
            <p:cNvSpPr txBox="1"/>
            <p:nvPr/>
          </p:nvSpPr>
          <p:spPr>
            <a:xfrm>
              <a:off x="3739229" y="3149633"/>
              <a:ext cx="44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si</a:t>
              </a:r>
              <a:endParaRPr lang="es-ES" dirty="0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2483768" y="390389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no</a:t>
              </a:r>
              <a:endParaRPr lang="es-ES" dirty="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3617181" y="540305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si</a:t>
              </a:r>
              <a:endParaRPr lang="es-ES" dirty="0"/>
            </a:p>
          </p:txBody>
        </p:sp>
      </p:grpSp>
      <p:sp>
        <p:nvSpPr>
          <p:cNvPr id="48" name="47 CuadroTexto"/>
          <p:cNvSpPr txBox="1"/>
          <p:nvPr/>
        </p:nvSpPr>
        <p:spPr>
          <a:xfrm>
            <a:off x="467543" y="3518965"/>
            <a:ext cx="53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6588224" y="40804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reto_3_p2.R</a:t>
            </a:r>
          </a:p>
        </p:txBody>
      </p:sp>
    </p:spTree>
    <p:extLst>
      <p:ext uri="{BB962C8B-B14F-4D97-AF65-F5344CB8AC3E}">
        <p14:creationId xmlns:p14="http://schemas.microsoft.com/office/powerpoint/2010/main" val="333663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218303" y="252589"/>
            <a:ext cx="151216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Inicio</a:t>
            </a:r>
            <a:endParaRPr lang="es-ES" dirty="0"/>
          </a:p>
        </p:txBody>
      </p:sp>
      <p:sp>
        <p:nvSpPr>
          <p:cNvPr id="3" name="2 Proceso"/>
          <p:cNvSpPr/>
          <p:nvPr/>
        </p:nvSpPr>
        <p:spPr>
          <a:xfrm>
            <a:off x="1900361" y="1412776"/>
            <a:ext cx="2160240" cy="7832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N_valores</a:t>
            </a:r>
            <a:r>
              <a:rPr lang="es-ES" dirty="0" smtClean="0"/>
              <a:t>= 0</a:t>
            </a:r>
          </a:p>
          <a:p>
            <a:pPr algn="ctr"/>
            <a:r>
              <a:rPr lang="es-ES" dirty="0" smtClean="0"/>
              <a:t>Suma= 0</a:t>
            </a:r>
          </a:p>
        </p:txBody>
      </p:sp>
      <p:sp>
        <p:nvSpPr>
          <p:cNvPr id="4" name="3 Datos"/>
          <p:cNvSpPr/>
          <p:nvPr/>
        </p:nvSpPr>
        <p:spPr>
          <a:xfrm>
            <a:off x="2106781" y="2541891"/>
            <a:ext cx="1728192" cy="432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Lee A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674733" y="3384536"/>
            <a:ext cx="25922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Suma= </a:t>
            </a:r>
            <a:r>
              <a:rPr lang="es-ES" dirty="0" err="1" smtClean="0"/>
              <a:t>suma+A</a:t>
            </a:r>
            <a:endParaRPr lang="es-ES" dirty="0" smtClean="0"/>
          </a:p>
          <a:p>
            <a:pPr algn="ctr"/>
            <a:r>
              <a:rPr lang="es-ES" dirty="0" err="1" smtClean="0"/>
              <a:t>N_valores</a:t>
            </a:r>
            <a:r>
              <a:rPr lang="es-ES" dirty="0" smtClean="0"/>
              <a:t>= n_valores+1</a:t>
            </a:r>
            <a:endParaRPr lang="es-ES" dirty="0"/>
          </a:p>
        </p:txBody>
      </p:sp>
      <p:sp>
        <p:nvSpPr>
          <p:cNvPr id="6" name="5 Decisión"/>
          <p:cNvSpPr/>
          <p:nvPr/>
        </p:nvSpPr>
        <p:spPr>
          <a:xfrm>
            <a:off x="1864357" y="4671643"/>
            <a:ext cx="2232248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N_valores</a:t>
            </a:r>
            <a:r>
              <a:rPr lang="es-ES" dirty="0" smtClean="0"/>
              <a:t> = 10</a:t>
            </a:r>
            <a:endParaRPr lang="es-ES" dirty="0"/>
          </a:p>
        </p:txBody>
      </p:sp>
      <p:cxnSp>
        <p:nvCxnSpPr>
          <p:cNvPr id="8" name="7 Conector recto de flecha"/>
          <p:cNvCxnSpPr>
            <a:stCxn id="2" idx="4"/>
            <a:endCxn id="3" idx="0"/>
          </p:cNvCxnSpPr>
          <p:nvPr/>
        </p:nvCxnSpPr>
        <p:spPr>
          <a:xfrm>
            <a:off x="2974387" y="972669"/>
            <a:ext cx="6094" cy="440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3" idx="2"/>
            <a:endCxn id="4" idx="1"/>
          </p:cNvCxnSpPr>
          <p:nvPr/>
        </p:nvCxnSpPr>
        <p:spPr>
          <a:xfrm flipH="1">
            <a:off x="2970877" y="2196061"/>
            <a:ext cx="9604" cy="345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4" idx="4"/>
            <a:endCxn id="5" idx="0"/>
          </p:cNvCxnSpPr>
          <p:nvPr/>
        </p:nvCxnSpPr>
        <p:spPr>
          <a:xfrm>
            <a:off x="2970877" y="2973939"/>
            <a:ext cx="0" cy="410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5" idx="2"/>
            <a:endCxn id="6" idx="0"/>
          </p:cNvCxnSpPr>
          <p:nvPr/>
        </p:nvCxnSpPr>
        <p:spPr>
          <a:xfrm>
            <a:off x="2970877" y="4320640"/>
            <a:ext cx="9604" cy="35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6" idx="1"/>
          </p:cNvCxnSpPr>
          <p:nvPr/>
        </p:nvCxnSpPr>
        <p:spPr>
          <a:xfrm rot="10800000">
            <a:off x="1121711" y="2784481"/>
            <a:ext cx="742647" cy="24632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1140068" y="2784481"/>
            <a:ext cx="1102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83568" y="398998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23" name="22 Proceso"/>
          <p:cNvSpPr/>
          <p:nvPr/>
        </p:nvSpPr>
        <p:spPr>
          <a:xfrm>
            <a:off x="4716016" y="4847633"/>
            <a:ext cx="2016224" cy="8001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Media= suma / </a:t>
            </a:r>
            <a:r>
              <a:rPr lang="es-ES" dirty="0" err="1" smtClean="0"/>
              <a:t>n_valores</a:t>
            </a:r>
            <a:endParaRPr lang="es-ES" dirty="0"/>
          </a:p>
        </p:txBody>
      </p:sp>
      <p:sp>
        <p:nvSpPr>
          <p:cNvPr id="26" name="25 Datos"/>
          <p:cNvSpPr/>
          <p:nvPr/>
        </p:nvSpPr>
        <p:spPr>
          <a:xfrm>
            <a:off x="7048283" y="4959676"/>
            <a:ext cx="1584176" cy="576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Escribe media</a:t>
            </a:r>
            <a:endParaRPr lang="es-ES" dirty="0"/>
          </a:p>
        </p:txBody>
      </p:sp>
      <p:sp>
        <p:nvSpPr>
          <p:cNvPr id="27" name="26 Elipse"/>
          <p:cNvSpPr/>
          <p:nvPr/>
        </p:nvSpPr>
        <p:spPr>
          <a:xfrm>
            <a:off x="7300311" y="5852191"/>
            <a:ext cx="1080120" cy="656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Fin</a:t>
            </a:r>
            <a:endParaRPr lang="es-ES" dirty="0"/>
          </a:p>
        </p:txBody>
      </p:sp>
      <p:cxnSp>
        <p:nvCxnSpPr>
          <p:cNvPr id="29" name="28 Conector recto de flecha"/>
          <p:cNvCxnSpPr>
            <a:stCxn id="6" idx="3"/>
            <a:endCxn id="23" idx="1"/>
          </p:cNvCxnSpPr>
          <p:nvPr/>
        </p:nvCxnSpPr>
        <p:spPr>
          <a:xfrm>
            <a:off x="4096605" y="5247707"/>
            <a:ext cx="6194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3" idx="3"/>
            <a:endCxn id="26" idx="2"/>
          </p:cNvCxnSpPr>
          <p:nvPr/>
        </p:nvCxnSpPr>
        <p:spPr>
          <a:xfrm>
            <a:off x="6732240" y="5247707"/>
            <a:ext cx="47446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26" idx="4"/>
            <a:endCxn id="27" idx="0"/>
          </p:cNvCxnSpPr>
          <p:nvPr/>
        </p:nvCxnSpPr>
        <p:spPr>
          <a:xfrm>
            <a:off x="7840371" y="5535740"/>
            <a:ext cx="0" cy="316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4267021" y="4959676"/>
            <a:ext cx="44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52" name="51 CuadroTexto"/>
          <p:cNvSpPr txBox="1"/>
          <p:nvPr/>
        </p:nvSpPr>
        <p:spPr>
          <a:xfrm>
            <a:off x="6228184" y="476672"/>
            <a:ext cx="240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reto_3_p3.R</a:t>
            </a:r>
          </a:p>
        </p:txBody>
      </p:sp>
    </p:spTree>
    <p:extLst>
      <p:ext uri="{BB962C8B-B14F-4D97-AF65-F5344CB8AC3E}">
        <p14:creationId xmlns:p14="http://schemas.microsoft.com/office/powerpoint/2010/main" val="352380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1475656" y="188640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Inicio</a:t>
            </a:r>
            <a:endParaRPr lang="es-ES" dirty="0"/>
          </a:p>
        </p:txBody>
      </p:sp>
      <p:sp>
        <p:nvSpPr>
          <p:cNvPr id="5" name="4 Datos"/>
          <p:cNvSpPr/>
          <p:nvPr/>
        </p:nvSpPr>
        <p:spPr>
          <a:xfrm>
            <a:off x="503548" y="1047056"/>
            <a:ext cx="3168352" cy="11521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Lee macarrones</a:t>
            </a:r>
          </a:p>
          <a:p>
            <a:pPr algn="ctr"/>
            <a:r>
              <a:rPr lang="es-ES" dirty="0" smtClean="0"/>
              <a:t>Lee tomate</a:t>
            </a:r>
          </a:p>
          <a:p>
            <a:pPr algn="ctr"/>
            <a:r>
              <a:rPr lang="es-ES" dirty="0" smtClean="0"/>
              <a:t>Lee atún</a:t>
            </a:r>
          </a:p>
          <a:p>
            <a:pPr algn="ctr"/>
            <a:r>
              <a:rPr lang="es-ES" dirty="0" smtClean="0"/>
              <a:t>Lee queso</a:t>
            </a:r>
            <a:endParaRPr lang="es-ES" dirty="0"/>
          </a:p>
        </p:txBody>
      </p:sp>
      <p:sp>
        <p:nvSpPr>
          <p:cNvPr id="7" name="6 Proceso"/>
          <p:cNvSpPr/>
          <p:nvPr/>
        </p:nvSpPr>
        <p:spPr>
          <a:xfrm>
            <a:off x="1184144" y="2437625"/>
            <a:ext cx="1807159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Calentar agua</a:t>
            </a:r>
            <a:endParaRPr lang="es-ES" dirty="0"/>
          </a:p>
        </p:txBody>
      </p:sp>
      <p:sp>
        <p:nvSpPr>
          <p:cNvPr id="8" name="7 Decisión"/>
          <p:cNvSpPr/>
          <p:nvPr/>
        </p:nvSpPr>
        <p:spPr>
          <a:xfrm>
            <a:off x="1007604" y="3219302"/>
            <a:ext cx="2160240" cy="1080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Agua hirviendo</a:t>
            </a:r>
            <a:endParaRPr lang="es-ES" dirty="0"/>
          </a:p>
        </p:txBody>
      </p:sp>
      <p:sp>
        <p:nvSpPr>
          <p:cNvPr id="9" name="8 Proceso"/>
          <p:cNvSpPr/>
          <p:nvPr/>
        </p:nvSpPr>
        <p:spPr>
          <a:xfrm>
            <a:off x="3671901" y="3561979"/>
            <a:ext cx="1980220" cy="3947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Echar macarrones</a:t>
            </a:r>
            <a:endParaRPr lang="es-ES" dirty="0"/>
          </a:p>
        </p:txBody>
      </p:sp>
      <p:sp>
        <p:nvSpPr>
          <p:cNvPr id="10" name="9 Decisión"/>
          <p:cNvSpPr/>
          <p:nvPr/>
        </p:nvSpPr>
        <p:spPr>
          <a:xfrm>
            <a:off x="5148064" y="1040453"/>
            <a:ext cx="2627784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Macarrones cocidos</a:t>
            </a:r>
            <a:endParaRPr lang="es-ES" dirty="0"/>
          </a:p>
        </p:txBody>
      </p:sp>
      <p:sp>
        <p:nvSpPr>
          <p:cNvPr id="11" name="10 Proceso"/>
          <p:cNvSpPr/>
          <p:nvPr/>
        </p:nvSpPr>
        <p:spPr>
          <a:xfrm>
            <a:off x="6860993" y="3309951"/>
            <a:ext cx="2131907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Escurrir macarrones</a:t>
            </a:r>
            <a:endParaRPr lang="es-ES" dirty="0"/>
          </a:p>
        </p:txBody>
      </p:sp>
      <p:sp>
        <p:nvSpPr>
          <p:cNvPr id="12" name="11 Proceso"/>
          <p:cNvSpPr/>
          <p:nvPr/>
        </p:nvSpPr>
        <p:spPr>
          <a:xfrm>
            <a:off x="3838306" y="2710119"/>
            <a:ext cx="1672952" cy="3947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Dejar cociendo</a:t>
            </a:r>
            <a:endParaRPr lang="es-ES" dirty="0"/>
          </a:p>
        </p:txBody>
      </p:sp>
      <p:sp>
        <p:nvSpPr>
          <p:cNvPr id="13" name="12 Proceso"/>
          <p:cNvSpPr/>
          <p:nvPr/>
        </p:nvSpPr>
        <p:spPr>
          <a:xfrm>
            <a:off x="5967700" y="4941168"/>
            <a:ext cx="3024336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tomate</a:t>
            </a:r>
          </a:p>
          <a:p>
            <a:pPr algn="ctr"/>
            <a:r>
              <a:rPr lang="es-ES" dirty="0" smtClean="0"/>
              <a:t>Añadir atún</a:t>
            </a:r>
          </a:p>
          <a:p>
            <a:pPr algn="ctr"/>
            <a:r>
              <a:rPr lang="es-ES" dirty="0" smtClean="0"/>
              <a:t>Añadir queso</a:t>
            </a:r>
            <a:endParaRPr lang="es-ES" dirty="0"/>
          </a:p>
        </p:txBody>
      </p:sp>
      <p:cxnSp>
        <p:nvCxnSpPr>
          <p:cNvPr id="15" name="14 Conector recto de flecha"/>
          <p:cNvCxnSpPr>
            <a:stCxn id="4" idx="4"/>
            <a:endCxn id="5" idx="1"/>
          </p:cNvCxnSpPr>
          <p:nvPr/>
        </p:nvCxnSpPr>
        <p:spPr>
          <a:xfrm>
            <a:off x="2087724" y="764704"/>
            <a:ext cx="0" cy="282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5" idx="4"/>
          </p:cNvCxnSpPr>
          <p:nvPr/>
        </p:nvCxnSpPr>
        <p:spPr>
          <a:xfrm>
            <a:off x="2087724" y="2199184"/>
            <a:ext cx="0" cy="20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7" idx="2"/>
          </p:cNvCxnSpPr>
          <p:nvPr/>
        </p:nvCxnSpPr>
        <p:spPr>
          <a:xfrm>
            <a:off x="2087724" y="2869673"/>
            <a:ext cx="0" cy="342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8" idx="1"/>
            <a:endCxn id="7" idx="1"/>
          </p:cNvCxnSpPr>
          <p:nvPr/>
        </p:nvCxnSpPr>
        <p:spPr>
          <a:xfrm rot="10800000" flipH="1">
            <a:off x="1007604" y="2653650"/>
            <a:ext cx="176540" cy="1105713"/>
          </a:xfrm>
          <a:prstGeom prst="bentConnector3">
            <a:avLst>
              <a:gd name="adj1" fmla="val -1294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25205" y="3034636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cxnSp>
        <p:nvCxnSpPr>
          <p:cNvPr id="25" name="24 Conector recto de flecha"/>
          <p:cNvCxnSpPr>
            <a:stCxn id="8" idx="3"/>
            <a:endCxn id="9" idx="1"/>
          </p:cNvCxnSpPr>
          <p:nvPr/>
        </p:nvCxnSpPr>
        <p:spPr>
          <a:xfrm>
            <a:off x="3167844" y="3759362"/>
            <a:ext cx="5040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167844" y="3455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cxnSp>
        <p:nvCxnSpPr>
          <p:cNvPr id="40" name="39 Conector recto de flecha"/>
          <p:cNvCxnSpPr>
            <a:stCxn id="9" idx="0"/>
            <a:endCxn id="12" idx="2"/>
          </p:cNvCxnSpPr>
          <p:nvPr/>
        </p:nvCxnSpPr>
        <p:spPr>
          <a:xfrm flipV="1">
            <a:off x="4662011" y="3104884"/>
            <a:ext cx="12771" cy="457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angular"/>
          <p:cNvCxnSpPr>
            <a:stCxn id="12" idx="0"/>
            <a:endCxn id="10" idx="1"/>
          </p:cNvCxnSpPr>
          <p:nvPr/>
        </p:nvCxnSpPr>
        <p:spPr>
          <a:xfrm rot="5400000" flipH="1" flipV="1">
            <a:off x="4400626" y="1962681"/>
            <a:ext cx="1021594" cy="4732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angular"/>
          <p:cNvCxnSpPr>
            <a:stCxn id="10" idx="2"/>
            <a:endCxn id="12" idx="3"/>
          </p:cNvCxnSpPr>
          <p:nvPr/>
        </p:nvCxnSpPr>
        <p:spPr>
          <a:xfrm rot="5400000">
            <a:off x="5701155" y="2146700"/>
            <a:ext cx="570905" cy="9506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6012160" y="260419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cxnSp>
        <p:nvCxnSpPr>
          <p:cNvPr id="60" name="59 Conector angular"/>
          <p:cNvCxnSpPr>
            <a:stCxn id="10" idx="3"/>
            <a:endCxn id="11" idx="0"/>
          </p:cNvCxnSpPr>
          <p:nvPr/>
        </p:nvCxnSpPr>
        <p:spPr>
          <a:xfrm>
            <a:off x="7775848" y="1688525"/>
            <a:ext cx="151099" cy="16214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CuadroTexto"/>
          <p:cNvSpPr txBox="1"/>
          <p:nvPr/>
        </p:nvSpPr>
        <p:spPr>
          <a:xfrm>
            <a:off x="7940948" y="23407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cxnSp>
        <p:nvCxnSpPr>
          <p:cNvPr id="66" name="65 Conector recto de flecha"/>
          <p:cNvCxnSpPr>
            <a:stCxn id="11" idx="2"/>
            <a:endCxn id="13" idx="0"/>
          </p:cNvCxnSpPr>
          <p:nvPr/>
        </p:nvCxnSpPr>
        <p:spPr>
          <a:xfrm flipH="1">
            <a:off x="7479868" y="3814007"/>
            <a:ext cx="447079" cy="1127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Elipse"/>
          <p:cNvSpPr/>
          <p:nvPr/>
        </p:nvSpPr>
        <p:spPr>
          <a:xfrm>
            <a:off x="1593210" y="5049180"/>
            <a:ext cx="111612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Fin</a:t>
            </a:r>
            <a:endParaRPr lang="es-ES" dirty="0"/>
          </a:p>
        </p:txBody>
      </p:sp>
      <p:sp>
        <p:nvSpPr>
          <p:cNvPr id="70" name="69 Proceso"/>
          <p:cNvSpPr/>
          <p:nvPr/>
        </p:nvSpPr>
        <p:spPr>
          <a:xfrm>
            <a:off x="3284240" y="5049180"/>
            <a:ext cx="187220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Servir en un plato</a:t>
            </a:r>
            <a:endParaRPr lang="es-ES" dirty="0"/>
          </a:p>
        </p:txBody>
      </p:sp>
      <p:cxnSp>
        <p:nvCxnSpPr>
          <p:cNvPr id="72" name="71 Conector recto de flecha"/>
          <p:cNvCxnSpPr>
            <a:stCxn id="13" idx="1"/>
          </p:cNvCxnSpPr>
          <p:nvPr/>
        </p:nvCxnSpPr>
        <p:spPr>
          <a:xfrm flipH="1">
            <a:off x="5148064" y="5373216"/>
            <a:ext cx="819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stCxn id="70" idx="1"/>
            <a:endCxn id="69" idx="6"/>
          </p:cNvCxnSpPr>
          <p:nvPr/>
        </p:nvCxnSpPr>
        <p:spPr>
          <a:xfrm flipH="1">
            <a:off x="2709333" y="5373216"/>
            <a:ext cx="5749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10 Conector recto de flecha"/>
          <p:cNvCxnSpPr>
            <a:stCxn id="3" idx="4"/>
            <a:endCxn id="4" idx="0"/>
          </p:cNvCxnSpPr>
          <p:nvPr/>
        </p:nvCxnSpPr>
        <p:spPr>
          <a:xfrm>
            <a:off x="3570249" y="20608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4" idx="3"/>
            <a:endCxn id="5" idx="2"/>
          </p:cNvCxnSpPr>
          <p:nvPr/>
        </p:nvCxnSpPr>
        <p:spPr>
          <a:xfrm>
            <a:off x="4506353" y="3068960"/>
            <a:ext cx="6705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4" idx="1"/>
            <a:endCxn id="6" idx="5"/>
          </p:cNvCxnSpPr>
          <p:nvPr/>
        </p:nvCxnSpPr>
        <p:spPr>
          <a:xfrm flipH="1">
            <a:off x="1987378" y="3068960"/>
            <a:ext cx="64676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6" idx="4"/>
          </p:cNvCxnSpPr>
          <p:nvPr/>
        </p:nvCxnSpPr>
        <p:spPr>
          <a:xfrm>
            <a:off x="1247889" y="3392996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5" idx="4"/>
          </p:cNvCxnSpPr>
          <p:nvPr/>
        </p:nvCxnSpPr>
        <p:spPr>
          <a:xfrm>
            <a:off x="5868144" y="3392996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3" idx="4"/>
            <a:endCxn id="7" idx="0"/>
          </p:cNvCxnSpPr>
          <p:nvPr/>
        </p:nvCxnSpPr>
        <p:spPr>
          <a:xfrm flipH="1">
            <a:off x="3570248" y="4725144"/>
            <a:ext cx="1" cy="772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43 Grupo"/>
          <p:cNvGrpSpPr/>
          <p:nvPr/>
        </p:nvGrpSpPr>
        <p:grpSpPr>
          <a:xfrm>
            <a:off x="323528" y="476672"/>
            <a:ext cx="6408712" cy="5616624"/>
            <a:chOff x="323528" y="476672"/>
            <a:chExt cx="6408712" cy="5616624"/>
          </a:xfrm>
        </p:grpSpPr>
        <p:sp>
          <p:nvSpPr>
            <p:cNvPr id="2" name="1 Elipse"/>
            <p:cNvSpPr/>
            <p:nvPr/>
          </p:nvSpPr>
          <p:spPr>
            <a:xfrm>
              <a:off x="2706153" y="476672"/>
              <a:ext cx="1728192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I</a:t>
              </a:r>
              <a:r>
                <a:rPr lang="es-ES" dirty="0" smtClean="0"/>
                <a:t>nicio</a:t>
              </a:r>
              <a:endParaRPr lang="es-ES" dirty="0"/>
            </a:p>
          </p:txBody>
        </p:sp>
        <p:sp>
          <p:nvSpPr>
            <p:cNvPr id="3" name="2 Datos"/>
            <p:cNvSpPr/>
            <p:nvPr/>
          </p:nvSpPr>
          <p:spPr>
            <a:xfrm>
              <a:off x="2562137" y="1556792"/>
              <a:ext cx="2016224" cy="50405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Lee A</a:t>
              </a:r>
              <a:endParaRPr lang="es-ES" dirty="0"/>
            </a:p>
          </p:txBody>
        </p:sp>
        <p:sp>
          <p:nvSpPr>
            <p:cNvPr id="4" name="3 Decisión"/>
            <p:cNvSpPr/>
            <p:nvPr/>
          </p:nvSpPr>
          <p:spPr>
            <a:xfrm>
              <a:off x="2634145" y="2492896"/>
              <a:ext cx="1872208" cy="115212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A&gt;0</a:t>
              </a:r>
              <a:endParaRPr lang="es-ES" dirty="0"/>
            </a:p>
          </p:txBody>
        </p:sp>
        <p:sp>
          <p:nvSpPr>
            <p:cNvPr id="5" name="4 Datos"/>
            <p:cNvSpPr/>
            <p:nvPr/>
          </p:nvSpPr>
          <p:spPr>
            <a:xfrm>
              <a:off x="5004048" y="2744924"/>
              <a:ext cx="1728192" cy="64807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Escribe positivo</a:t>
              </a:r>
              <a:endParaRPr lang="es-ES" dirty="0"/>
            </a:p>
          </p:txBody>
        </p:sp>
        <p:sp>
          <p:nvSpPr>
            <p:cNvPr id="6" name="5 Datos"/>
            <p:cNvSpPr/>
            <p:nvPr/>
          </p:nvSpPr>
          <p:spPr>
            <a:xfrm>
              <a:off x="323528" y="2744925"/>
              <a:ext cx="1848722" cy="648071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Escribe negativo</a:t>
              </a:r>
              <a:endParaRPr lang="es-ES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3006365" y="5498116"/>
              <a:ext cx="1127765" cy="595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Fin</a:t>
              </a:r>
              <a:endParaRPr lang="es-ES" dirty="0"/>
            </a:p>
          </p:txBody>
        </p:sp>
        <p:cxnSp>
          <p:nvCxnSpPr>
            <p:cNvPr id="9" name="8 Conector recto de flecha"/>
            <p:cNvCxnSpPr>
              <a:stCxn id="2" idx="4"/>
              <a:endCxn id="3" idx="1"/>
            </p:cNvCxnSpPr>
            <p:nvPr/>
          </p:nvCxnSpPr>
          <p:spPr>
            <a:xfrm>
              <a:off x="3570249" y="119675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2 Elipse"/>
            <p:cNvSpPr/>
            <p:nvPr/>
          </p:nvSpPr>
          <p:spPr>
            <a:xfrm>
              <a:off x="3471600" y="4509120"/>
              <a:ext cx="197297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1" name="30 Conector recto de flecha"/>
            <p:cNvCxnSpPr>
              <a:endCxn id="23" idx="2"/>
            </p:cNvCxnSpPr>
            <p:nvPr/>
          </p:nvCxnSpPr>
          <p:spPr>
            <a:xfrm>
              <a:off x="1247889" y="4617132"/>
              <a:ext cx="2223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>
              <a:endCxn id="23" idx="6"/>
            </p:cNvCxnSpPr>
            <p:nvPr/>
          </p:nvCxnSpPr>
          <p:spPr>
            <a:xfrm flipH="1">
              <a:off x="3668897" y="4617132"/>
              <a:ext cx="21992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40 CuadroTexto"/>
            <p:cNvSpPr txBox="1"/>
            <p:nvPr/>
          </p:nvSpPr>
          <p:spPr>
            <a:xfrm>
              <a:off x="4628766" y="2744924"/>
              <a:ext cx="42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si</a:t>
              </a:r>
              <a:endParaRPr lang="es-ES" dirty="0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2172250" y="2744924"/>
              <a:ext cx="533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no</a:t>
              </a:r>
              <a:endParaRPr lang="es-ES" dirty="0"/>
            </a:p>
          </p:txBody>
        </p:sp>
      </p:grpSp>
      <p:sp>
        <p:nvSpPr>
          <p:cNvPr id="43" name="42 CuadroTexto"/>
          <p:cNvSpPr txBox="1"/>
          <p:nvPr/>
        </p:nvSpPr>
        <p:spPr>
          <a:xfrm>
            <a:off x="6732240" y="4766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reto_3_f2</a:t>
            </a:r>
          </a:p>
        </p:txBody>
      </p:sp>
    </p:spTree>
    <p:extLst>
      <p:ext uri="{BB962C8B-B14F-4D97-AF65-F5344CB8AC3E}">
        <p14:creationId xmlns:p14="http://schemas.microsoft.com/office/powerpoint/2010/main" val="1480611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136</Words>
  <Application>Microsoft Office PowerPoint</Application>
  <PresentationFormat>Presentación en pantalla 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Diagramas de flujo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Irene</dc:creator>
  <cp:lastModifiedBy>Irene</cp:lastModifiedBy>
  <cp:revision>11</cp:revision>
  <dcterms:created xsi:type="dcterms:W3CDTF">2015-01-30T11:38:38Z</dcterms:created>
  <dcterms:modified xsi:type="dcterms:W3CDTF">2015-02-08T02:11:45Z</dcterms:modified>
</cp:coreProperties>
</file>