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ilita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DB9E24-405C-43A5-992A-587C0A11AD71}">
  <a:tblStyle styleId="{BEDB9E24-405C-43A5-992A-587C0A11AD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lita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05eef8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05eef8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05eef8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205eef8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05eef8a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05eef8a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05eef8a3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05eef8a3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05eef8a3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05eef8a3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c6e31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c6e31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c6e31b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5c6e31b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80f30e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80f30e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Trebuchet MS"/>
                <a:ea typeface="Trebuchet MS"/>
                <a:cs typeface="Trebuchet MS"/>
                <a:sym typeface="Trebuchet MS"/>
              </a:rPr>
              <a:t>Secure Banking System</a:t>
            </a:r>
            <a:r>
              <a:rPr b="1" lang="en" sz="37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3700"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  <a:endParaRPr b="1"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Blockchain Technology</a:t>
            </a:r>
            <a:endParaRPr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40800"/>
            <a:ext cx="30843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8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</a:t>
            </a:r>
            <a:endParaRPr b="1" sz="189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8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-2</a:t>
            </a:r>
            <a:endParaRPr b="1" sz="189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89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Team -25</a:t>
            </a:r>
            <a:endParaRPr b="1" sz="244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21400" y="636925"/>
            <a:ext cx="872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b="1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Secure Banking System using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Blockchain Technology</a:t>
            </a:r>
            <a:endParaRPr b="1" sz="10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</a:t>
            </a:r>
            <a:r>
              <a:rPr b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Dr Nitish</a:t>
            </a:r>
            <a:r>
              <a:rPr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Andola</a:t>
            </a:r>
            <a:endParaRPr b="1" sz="10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Members 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960188" y="17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{BEDB9E24-405C-43A5-992A-587C0A11AD71}</a:tableStyleId>
              </a:tblPr>
              <a:tblGrid>
                <a:gridCol w="1900900"/>
                <a:gridCol w="3322725"/>
              </a:tblGrid>
              <a:tr h="34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18BCY10034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Fardeen Ahmed</a:t>
                      </a:r>
                      <a:endParaRPr b="1" sz="1800">
                        <a:solidFill>
                          <a:srgbClr val="98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18BCY10010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Akshat </a:t>
                      </a: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Nigam</a:t>
                      </a:r>
                      <a:endParaRPr b="1" sz="1800">
                        <a:solidFill>
                          <a:srgbClr val="98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18BCY10093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Shreyansh Saxena</a:t>
                      </a:r>
                      <a:endParaRPr b="1" sz="1800">
                        <a:solidFill>
                          <a:srgbClr val="98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18BCY10012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Alkesh Gupta</a:t>
                      </a:r>
                      <a:endParaRPr b="1" sz="1800">
                        <a:solidFill>
                          <a:srgbClr val="98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75850" y="331575"/>
            <a:ext cx="35400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</a:t>
            </a: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Work</a:t>
            </a:r>
            <a:endParaRPr b="1" sz="28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29225" y="1233575"/>
            <a:ext cx="80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18850" y="1177425"/>
            <a:ext cx="7659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We aim to develop a web-based serverless application which works on a decentralized system for handling transactions between users ruling out the utilization of any centralized database.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All the transactions are to be verified by smart contract and stored in the Near Blockchain. The application will be built on the top of a cloud-based infrastructure which will be a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community-operated cloud instead of a 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company-operated cloud.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Appropriate additional level of security measures will be implemented for the user authentication before any transactions occurs.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75850" y="331575"/>
            <a:ext cx="45684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</a:t>
            </a: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  <a:endParaRPr b="1" sz="28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99525" y="2619000"/>
            <a:ext cx="2561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275925" y="1708525"/>
            <a:ext cx="1326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709700" y="2251350"/>
            <a:ext cx="1388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524925" y="2794175"/>
            <a:ext cx="1077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753238" y="2936075"/>
            <a:ext cx="1264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852400" y="2394400"/>
            <a:ext cx="9489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590350" y="1671350"/>
            <a:ext cx="1264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455975" y="1756050"/>
            <a:ext cx="2615100" cy="2850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HTML &amp; CSS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AssemblyScript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72675" y="1756050"/>
            <a:ext cx="2615100" cy="258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Frameworks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React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Material UI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NEAR Blockchain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266125" y="1756050"/>
            <a:ext cx="2615100" cy="142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 Code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 rot="10800000">
            <a:off x="3293275" y="1628050"/>
            <a:ext cx="20700" cy="2035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6023300" y="1628050"/>
            <a:ext cx="20700" cy="2035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75850" y="331575"/>
            <a:ext cx="66387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System </a:t>
            </a: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Diagram</a:t>
            </a:r>
            <a:endParaRPr b="1" sz="28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29225" y="1233575"/>
            <a:ext cx="80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18850" y="1177425"/>
            <a:ext cx="765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51" y="947175"/>
            <a:ext cx="7920323" cy="40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75850" y="331575"/>
            <a:ext cx="66387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 &amp; </a:t>
            </a: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Explanation</a:t>
            </a: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29225" y="1233575"/>
            <a:ext cx="80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18850" y="1177425"/>
            <a:ext cx="7841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01.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User Registration &amp; Login Process will be implemented under this module using NEAR wallet authentication.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Profile Details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Basic user details such as mobile, email, etc will be handled under this module. 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03.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Money Transaction process between user accounts will be implemented.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04.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Logs &amp; History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Profile modification &amp; transaction history will be managed under this module.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05.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Additional Authentication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Second level authentication, for transaction purpose &amp; profile updation, will be implemented in this module.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Work Completed 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Till Date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01.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Registration of User Account.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01.1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Connection with NEAR Wallet.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01.2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User Account Creation on the Application.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 Between Accounts.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02.1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Transferring NEAR Token from one Account to another.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02.1.1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Taking affirmative action from User through Passphrase.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02.2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Storing the transaction logs at both the User Ends.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03.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Recent User’s Transactions History.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01. 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User’s Complete Transactions and Login History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 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User’s Profile Updation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03.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Money Transfer Request Feature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04.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Money Transfer through QR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05.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Device Responsive Design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Anticipated 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Work To 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Be Done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460950" y="2192550"/>
            <a:ext cx="2222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</a:t>
            </a:r>
            <a:r>
              <a:rPr b="1" lang="en" sz="29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b="1" sz="29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