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2" r:id="rId5"/>
    <p:sldId id="273" r:id="rId6"/>
    <p:sldId id="27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9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AEEC1-14B1-4DF4-ABB7-3B053B21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C2502F-853A-4573-B303-1D21B0F0B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DE576-6FCA-431E-8EE2-773CDAFA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30B51-1553-406F-8276-6874BF45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FB29DC-5B9A-47D7-8D99-4015B17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4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58493-B046-46F5-97E6-A9682331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153132-6A7D-4D0C-B209-0A34808DB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F9787-9D6B-4A18-8E78-7FB61CC9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A25DB-E144-401A-A731-D29042A5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5F383-47DB-4D69-8BA5-39802517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08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88D57A-CFDD-4F86-A423-05A6A6DB3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F8EA92-A9A9-4969-9B1E-D7B9608C6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6C427-1481-4532-8A5C-15BCBAB2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77F187-26F6-40B8-B557-3494A40E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1D9A7-C457-4A80-94E3-53800F11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7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480C6-D966-4F86-B7CA-58A64B6E9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8EA78-FDB6-4CC4-B79C-25DF56D0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50F290-DF73-4A57-B3B3-83B049EF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FA53F-AF24-4037-A81F-515A996C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14683-17C2-4830-A2B7-FF85AA97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60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985EF-8D67-4C95-985E-4ED437FB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033238-788E-4141-B344-F33F25A97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01293-493C-4FF6-A1DB-3C7BB7D25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CA96C-E754-43DB-B947-2914D2A0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8B2D2-AB10-4C1E-A58F-6563C3A4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52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70C7A-E6C8-493D-97DD-D63B0BA3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E9DC5-7AD3-464A-A15B-ECB799B11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190D19-070D-4CFE-B762-2AD95E585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3425D-2C35-4C35-85EE-979EBCF4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025F9B-0073-4ECB-A702-6655E47F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24A2E4-6232-4CFA-9A19-E1FEC285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53DD7-22BA-48DE-AC40-63A26F49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E68CFC-B923-439F-9084-CED47F372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61C6F6-4CB4-4AAA-86ED-F245D59A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6A387F-D654-4113-A198-BBED89B9F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26935C-9303-4615-8107-5E58A741E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45421D-B5E3-46F0-B206-BC6C3B18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430B45-3E7C-4777-9A3D-74EDD8B4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DB03E1-A82D-4416-A982-205FD45F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8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8E03C-FFFE-46B5-850D-76983342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F6C203-0DDE-43C6-AF38-C743EB8B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189CA6-2960-4946-87DA-897154B3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B7FC2C-BD64-4148-AB7A-89A0F6AC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41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074427-EA50-422E-91FE-75BAA2C2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A1C0EC-E07E-4A24-971B-C4FCF74D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584D55-F3AF-4878-B767-B705E433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62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57FAE-7BD8-4878-91C4-C01C0D58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90126-776F-4953-81E2-4C1F594C3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D016A2-8C7A-44EF-8F01-02E9919BB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67FD75-BC55-4F8F-8C80-F43ABFBC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E732C-7249-4DC6-A366-D9CA88C5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07D8AE-BCD4-4E19-BE6E-FD3FEDC3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25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129DD-E282-46FD-8C91-058500527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C19E0-E91E-4452-9A1A-3220441A3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884201-7251-4E8E-AD1B-6E2F46999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3CF17E-8058-4CBB-9D0E-456C883F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F4BD7D-D2E6-4841-BBCA-306163DE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467525-ED50-478F-BEFC-174A98F3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03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AF77A2-FD12-4FAB-9A36-72A94A74C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9BA1E5-ED43-476A-AAF0-33D7AD6E1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24D87-567A-4738-B538-28BCCD7BB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3DD53-1FFB-47FE-8FA0-3CEB54130F98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C7950-34AB-4718-A1B3-D722A525E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4A12A-6F9E-4479-9534-BBF5AA99A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54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irenekim0905.github.io/artnbaza/m/contents_m/mc-artnliving.html" TargetMode="External"/><Relationship Id="rId3" Type="http://schemas.openxmlformats.org/officeDocument/2006/relationships/hyperlink" Target="https://irenekim0905.github.io/artnbaza/m/" TargetMode="External"/><Relationship Id="rId7" Type="http://schemas.openxmlformats.org/officeDocument/2006/relationships/hyperlink" Target="https://irenekim0905.github.io/artnbaza/contents/contact.html" TargetMode="External"/><Relationship Id="rId2" Type="http://schemas.openxmlformats.org/officeDocument/2006/relationships/hyperlink" Target="https://irenekim0905.github.io/artnbaz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renekim0905.github.io/artnbaza/contents/artist.html" TargetMode="External"/><Relationship Id="rId5" Type="http://schemas.openxmlformats.org/officeDocument/2006/relationships/hyperlink" Target="https://irenekim0905.github.io/artnbaza/contents/artnlife.html" TargetMode="External"/><Relationship Id="rId4" Type="http://schemas.openxmlformats.org/officeDocument/2006/relationships/hyperlink" Target="https://irenekim0905.github.io/artnbaza/contents/about_baza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DA516-8747-44A2-9961-B1E72B640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프로젝트 산출물 목록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0D7B6C-3C6D-4CDF-896E-9A0CB8B56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7106"/>
            <a:ext cx="9144000" cy="1655762"/>
          </a:xfrm>
        </p:spPr>
        <p:txBody>
          <a:bodyPr/>
          <a:lstStyle/>
          <a:p>
            <a:r>
              <a:rPr lang="en-US" altLang="ko-KR" dirty="0"/>
              <a:t>2024.13.30 </a:t>
            </a:r>
            <a:r>
              <a:rPr lang="ko-KR" altLang="en-US" dirty="0"/>
              <a:t>김윤경</a:t>
            </a:r>
          </a:p>
        </p:txBody>
      </p:sp>
    </p:spTree>
    <p:extLst>
      <p:ext uri="{BB962C8B-B14F-4D97-AF65-F5344CB8AC3E}">
        <p14:creationId xmlns:p14="http://schemas.microsoft.com/office/powerpoint/2010/main" val="141617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6F19D-F960-4E3E-8609-B33BDBD3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기획 </a:t>
            </a:r>
            <a:r>
              <a:rPr lang="en-US" altLang="ko-KR" sz="2800" dirty="0"/>
              <a:t>(</a:t>
            </a:r>
            <a:r>
              <a:rPr lang="ko-KR" altLang="en-US" sz="2800" dirty="0"/>
              <a:t>분석</a:t>
            </a:r>
            <a:r>
              <a:rPr lang="en-US" altLang="ko-KR" sz="2800" dirty="0"/>
              <a:t>, </a:t>
            </a:r>
            <a:r>
              <a:rPr lang="ko-KR" altLang="en-US" sz="2800" dirty="0"/>
              <a:t>설계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E5AEC-B1C9-4D11-928B-002627699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90" y="1690688"/>
            <a:ext cx="10515600" cy="393832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웹사이트의 주요 사용자 분석</a:t>
            </a:r>
            <a:endParaRPr lang="en-US" altLang="ko-KR" sz="1600" b="0" i="0" dirty="0">
              <a:solidFill>
                <a:srgbClr val="000000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시각디자인 리서치 조사 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(24.09.19)</a:t>
            </a:r>
            <a:endParaRPr lang="en-US" altLang="ko-KR" sz="1600" b="0" i="0" dirty="0">
              <a:solidFill>
                <a:srgbClr val="000000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비주얼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아이데이션의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구상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(24.09.30)</a:t>
            </a:r>
          </a:p>
          <a:p>
            <a:pPr marL="342900" indent="-342900">
              <a:buAutoNum type="arabicPeriod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비주얼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아이데이션의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전개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(24.10.02)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서비스 경험 디자인 시나리오 개발 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(24.10.13)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와이어프레임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(24.10.25)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사용자 리서치 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(24.10.31)</a:t>
            </a:r>
          </a:p>
          <a:p>
            <a:pPr marL="342900" indent="-342900">
              <a:buAutoNum type="arabicPeriod"/>
            </a:pPr>
            <a:r>
              <a:rPr lang="ko-KR" altLang="en-US" sz="1600" dirty="0" err="1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아트앤바자플랫폼기획서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(24.12.23)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웹 표준검사 결과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(24.12.30)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프로젝트 완료검사 보고서</a:t>
            </a:r>
            <a:r>
              <a:rPr lang="en-US" altLang="ko-KR" sz="1400" dirty="0"/>
              <a:t>(24.12.30)</a:t>
            </a:r>
          </a:p>
          <a:p>
            <a:pPr marL="342900" indent="-342900">
              <a:buAutoNum type="arabicPeriod"/>
            </a:pPr>
            <a:endParaRPr lang="en-US" altLang="ko-KR" sz="1600" b="0" i="0" dirty="0">
              <a:solidFill>
                <a:srgbClr val="000000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b="0" i="0" dirty="0">
              <a:solidFill>
                <a:srgbClr val="000000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80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34AE4-BEFF-4749-BC14-6B1145F1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디자인 시안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853E5FD-A3CE-43B6-95BD-FC1FED08E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3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300" dirty="0" err="1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웹버전</a:t>
            </a:r>
            <a:r>
              <a:rPr lang="ko-KR" altLang="en-US" sz="13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300" dirty="0" err="1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아트앤바자</a:t>
            </a:r>
            <a:r>
              <a:rPr lang="ko-KR" altLang="en-US" sz="13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300" dirty="0" err="1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메인페이지</a:t>
            </a:r>
            <a:r>
              <a:rPr lang="ko-KR" altLang="en-US" sz="13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와이어 프레임 </a:t>
            </a:r>
            <a:endParaRPr lang="en-US" altLang="ko-KR" sz="13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300" dirty="0" err="1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아트앤바자</a:t>
            </a:r>
            <a:r>
              <a:rPr lang="ko-KR" altLang="en-US" sz="13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300" dirty="0" err="1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메인페이지</a:t>
            </a:r>
            <a:r>
              <a:rPr lang="ko-KR" altLang="en-US" sz="13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디자인 시안</a:t>
            </a:r>
            <a:endParaRPr lang="en-US" altLang="ko-KR" sz="13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300" dirty="0" err="1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아트앤라이프</a:t>
            </a:r>
            <a:r>
              <a:rPr lang="ko-KR" altLang="en-US" sz="13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서브페이지 디자인 시안</a:t>
            </a:r>
            <a:endParaRPr lang="en-US" altLang="ko-KR" sz="13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아티스트 서브페이지 디자인 시안</a:t>
            </a:r>
            <a:endParaRPr lang="en-US" altLang="ko-KR" sz="13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회사소개 서브페이지 디자인 시안</a:t>
            </a:r>
            <a:endParaRPr lang="en-US" altLang="ko-KR" sz="13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모바일버전 </a:t>
            </a:r>
            <a:r>
              <a:rPr lang="ko-KR" altLang="en-US" sz="1300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아트앤바자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300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메인페이지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와이어프레임</a:t>
            </a:r>
            <a:endParaRPr lang="en-US" altLang="ko-KR" sz="1300" b="0" i="0" dirty="0">
              <a:solidFill>
                <a:srgbClr val="000000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모바일버전 매인 디자인 시안</a:t>
            </a:r>
            <a:endParaRPr lang="en-US" altLang="ko-KR" sz="13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모바일버전 </a:t>
            </a:r>
            <a:r>
              <a:rPr lang="ko-KR" altLang="en-US" sz="1300" dirty="0" err="1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아트앤리빙</a:t>
            </a:r>
            <a:r>
              <a:rPr lang="ko-KR" altLang="en-US" sz="13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쇼핑몰 디자인 시안</a:t>
            </a:r>
            <a:endParaRPr lang="en-US" altLang="ko-KR" sz="13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64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6DCE3-D0D4-481D-8FA0-4AB3C42E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구현소스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E9195-1656-4953-B55A-60702D99A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42" y="1578218"/>
            <a:ext cx="10515600" cy="4666273"/>
          </a:xfrm>
        </p:spPr>
        <p:txBody>
          <a:bodyPr>
            <a:normAutofit fontScale="92500" lnSpcReduction="10000"/>
          </a:bodyPr>
          <a:lstStyle/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400" dirty="0"/>
              <a:t>HTLM : 7</a:t>
            </a:r>
            <a:r>
              <a:rPr lang="ko-KR" altLang="en-US" sz="1400" dirty="0"/>
              <a:t>개 </a:t>
            </a:r>
            <a:endParaRPr lang="en-US" altLang="ko-KR" sz="14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1.https://irenekim0905.github.io/artnbaza/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2.https://irenekim0905.github.io/artnbaza/m/</a:t>
            </a:r>
            <a:endParaRPr lang="en-US" altLang="ko-KR" sz="14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https://irenekim0905.github.io/artnbaza/contents/about_baza.html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https://irenekim0905.github.io/artnbaza/contents/artnlife.html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https://irenekim0905.github.io/artnbaza/contents/artist.html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https://irenekim0905.github.io/artnbaza/contents/contact.html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hlinkClick r:id="rId8"/>
              </a:rPr>
              <a:t>https://irenekim0905.github.io/artnbaza/m/contents_m/mc-artnliving.html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z="1400" dirty="0"/>
              <a:t>CSS: 12</a:t>
            </a:r>
            <a:r>
              <a:rPr lang="ko-KR" altLang="en-US" sz="1400" dirty="0"/>
              <a:t>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1.artnbaza/index,.css</a:t>
            </a:r>
          </a:p>
          <a:p>
            <a:pPr marL="0" indent="0">
              <a:buNone/>
            </a:pPr>
            <a:r>
              <a:rPr lang="en-US" altLang="ko-KR" sz="1400" dirty="0"/>
              <a:t>2.artnbaza/Common.css</a:t>
            </a:r>
          </a:p>
          <a:p>
            <a:pPr marL="0" indent="0">
              <a:buNone/>
            </a:pPr>
            <a:r>
              <a:rPr lang="en-US" altLang="ko-KR" sz="1400" dirty="0"/>
              <a:t>3.artnbaza/reset.css</a:t>
            </a:r>
          </a:p>
          <a:p>
            <a:pPr marL="0" indent="0">
              <a:buNone/>
            </a:pPr>
            <a:r>
              <a:rPr lang="en-US" altLang="ko-KR" sz="1400" dirty="0"/>
              <a:t>4.artnbaza/content/</a:t>
            </a:r>
            <a:r>
              <a:rPr lang="en-US" altLang="ko-KR" sz="1400" dirty="0" err="1"/>
              <a:t>css</a:t>
            </a:r>
            <a:r>
              <a:rPr lang="en-US" altLang="ko-KR" sz="1400" dirty="0"/>
              <a:t>/about_baza.css</a:t>
            </a:r>
          </a:p>
          <a:p>
            <a:pPr marL="0" indent="0">
              <a:buNone/>
            </a:pPr>
            <a:r>
              <a:rPr lang="en-US" altLang="ko-KR" sz="1400" dirty="0"/>
              <a:t>5.artnbaza/content/</a:t>
            </a:r>
            <a:r>
              <a:rPr lang="en-US" altLang="ko-KR" sz="1400" dirty="0" err="1"/>
              <a:t>css</a:t>
            </a:r>
            <a:r>
              <a:rPr lang="en-US" altLang="ko-KR" sz="1400" dirty="0"/>
              <a:t>/artist.css</a:t>
            </a:r>
          </a:p>
          <a:p>
            <a:pPr marL="0" indent="0">
              <a:buNone/>
            </a:pPr>
            <a:r>
              <a:rPr lang="en-US" altLang="ko-KR" sz="1400" dirty="0"/>
              <a:t>6.artnbaza/content/</a:t>
            </a:r>
            <a:r>
              <a:rPr lang="en-US" altLang="ko-KR" sz="1400" dirty="0" err="1"/>
              <a:t>css</a:t>
            </a:r>
            <a:r>
              <a:rPr lang="en-US" altLang="ko-KR" sz="1400" dirty="0"/>
              <a:t>/artnlife.css</a:t>
            </a:r>
          </a:p>
          <a:p>
            <a:pPr marL="0" indent="0">
              <a:buNone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9432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10F607-44B4-48E5-8257-DA89D7367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199"/>
            <a:ext cx="10515600" cy="48483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7.artnbaza/content/</a:t>
            </a:r>
            <a:r>
              <a:rPr lang="en-US" altLang="ko-KR" sz="2000" dirty="0" err="1"/>
              <a:t>css</a:t>
            </a:r>
            <a:r>
              <a:rPr lang="en-US" altLang="ko-KR" sz="2000" dirty="0"/>
              <a:t>/contact.css</a:t>
            </a:r>
          </a:p>
          <a:p>
            <a:pPr marL="0" indent="0">
              <a:buNone/>
            </a:pPr>
            <a:r>
              <a:rPr lang="en-US" altLang="ko-KR" sz="2000" dirty="0"/>
              <a:t>8.artnbaza/content/</a:t>
            </a:r>
            <a:r>
              <a:rPr lang="en-US" altLang="ko-KR" sz="2000" dirty="0" err="1"/>
              <a:t>css</a:t>
            </a:r>
            <a:r>
              <a:rPr lang="en-US" altLang="ko-KR" sz="2000" dirty="0"/>
              <a:t>/footer.css</a:t>
            </a:r>
          </a:p>
          <a:p>
            <a:pPr marL="0" indent="0">
              <a:buNone/>
            </a:pPr>
            <a:r>
              <a:rPr lang="en-US" altLang="ko-KR" sz="2000" dirty="0"/>
              <a:t>9.artnbaza/m/</a:t>
            </a:r>
            <a:r>
              <a:rPr lang="en-US" altLang="ko-KR" sz="2000" dirty="0" err="1"/>
              <a:t>css</a:t>
            </a:r>
            <a:r>
              <a:rPr lang="en-US" altLang="ko-KR" sz="2000" dirty="0"/>
              <a:t>/index.css</a:t>
            </a:r>
          </a:p>
          <a:p>
            <a:pPr marL="0" indent="0">
              <a:buNone/>
            </a:pPr>
            <a:r>
              <a:rPr lang="en-US" altLang="ko-KR" sz="2000" dirty="0"/>
              <a:t>10.artnbaza/m/</a:t>
            </a:r>
            <a:r>
              <a:rPr lang="en-US" altLang="ko-KR" sz="2000" dirty="0" err="1"/>
              <a:t>css</a:t>
            </a:r>
            <a:r>
              <a:rPr lang="en-US" altLang="ko-KR" sz="2000" dirty="0"/>
              <a:t>/mc-</a:t>
            </a:r>
            <a:r>
              <a:rPr lang="en-US" altLang="ko-KR" sz="2000" dirty="0" err="1"/>
              <a:t>css</a:t>
            </a:r>
            <a:r>
              <a:rPr lang="en-US" altLang="ko-KR" sz="2000" dirty="0"/>
              <a:t>/common.css</a:t>
            </a:r>
          </a:p>
          <a:p>
            <a:pPr marL="0" indent="0">
              <a:buNone/>
            </a:pPr>
            <a:r>
              <a:rPr lang="en-US" altLang="ko-KR" sz="2000" dirty="0"/>
              <a:t>11.artnbaza/m/</a:t>
            </a:r>
            <a:r>
              <a:rPr lang="en-US" altLang="ko-KR" sz="2000" dirty="0" err="1"/>
              <a:t>css</a:t>
            </a:r>
            <a:r>
              <a:rPr lang="en-US" altLang="ko-KR" sz="2000" dirty="0"/>
              <a:t>/mc-</a:t>
            </a:r>
            <a:r>
              <a:rPr lang="en-US" altLang="ko-KR" sz="2000" dirty="0" err="1"/>
              <a:t>css</a:t>
            </a:r>
            <a:r>
              <a:rPr lang="en-US" altLang="ko-KR" sz="2000" dirty="0"/>
              <a:t>/mc-artnliving.css</a:t>
            </a:r>
          </a:p>
          <a:p>
            <a:pPr marL="0" indent="0">
              <a:buNone/>
            </a:pPr>
            <a:r>
              <a:rPr lang="en-US" altLang="ko-KR" sz="2000" dirty="0"/>
              <a:t>12.artnbaza/m/</a:t>
            </a:r>
            <a:r>
              <a:rPr lang="en-US" altLang="ko-KR" sz="2000" dirty="0" err="1"/>
              <a:t>css</a:t>
            </a:r>
            <a:r>
              <a:rPr lang="en-US" altLang="ko-KR" sz="2000" dirty="0"/>
              <a:t>/mc-</a:t>
            </a:r>
            <a:r>
              <a:rPr lang="en-US" altLang="ko-KR" sz="2000" dirty="0" err="1"/>
              <a:t>css</a:t>
            </a:r>
            <a:r>
              <a:rPr lang="en-US" altLang="ko-KR" sz="2000" dirty="0"/>
              <a:t>/reset.css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JavaScript : 5</a:t>
            </a:r>
            <a:r>
              <a:rPr lang="ko-KR" altLang="en-US" sz="2000" dirty="0"/>
              <a:t>개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1.artnbaza/</a:t>
            </a:r>
            <a:r>
              <a:rPr lang="en-US" altLang="ko-KR" sz="2000" dirty="0" err="1"/>
              <a:t>js</a:t>
            </a:r>
            <a:r>
              <a:rPr lang="en-US" altLang="ko-KR" sz="2000" dirty="0"/>
              <a:t>/index.js</a:t>
            </a:r>
          </a:p>
          <a:p>
            <a:pPr marL="0" indent="0">
              <a:buNone/>
            </a:pPr>
            <a:r>
              <a:rPr lang="en-US" altLang="ko-KR" sz="2000" dirty="0"/>
              <a:t>2.artnbaza/m/</a:t>
            </a:r>
            <a:r>
              <a:rPr lang="en-US" altLang="ko-KR" sz="2000" dirty="0" err="1"/>
              <a:t>js</a:t>
            </a:r>
            <a:r>
              <a:rPr lang="en-US" altLang="ko-KR" sz="2000" dirty="0"/>
              <a:t>/index.js</a:t>
            </a:r>
          </a:p>
          <a:p>
            <a:pPr marL="0" indent="0">
              <a:buNone/>
            </a:pPr>
            <a:r>
              <a:rPr lang="en-US" altLang="ko-KR" sz="2000" dirty="0"/>
              <a:t>3.artnbaza/m/</a:t>
            </a:r>
            <a:r>
              <a:rPr lang="en-US" altLang="ko-KR" sz="2000" dirty="0" err="1"/>
              <a:t>contents_m</a:t>
            </a:r>
            <a:r>
              <a:rPr lang="en-US" altLang="ko-KR" sz="2000" dirty="0"/>
              <a:t>/mc-</a:t>
            </a:r>
            <a:r>
              <a:rPr lang="en-US" altLang="ko-KR" sz="2000" dirty="0" err="1"/>
              <a:t>js</a:t>
            </a:r>
            <a:r>
              <a:rPr lang="en-US" altLang="ko-KR" sz="2000" dirty="0"/>
              <a:t>/index.js</a:t>
            </a:r>
          </a:p>
          <a:p>
            <a:pPr marL="0" indent="0">
              <a:buNone/>
            </a:pPr>
            <a:r>
              <a:rPr lang="en-US" altLang="ko-KR" sz="2000" dirty="0"/>
              <a:t>4.Jquery-1.12.4min.js</a:t>
            </a:r>
          </a:p>
          <a:p>
            <a:pPr marL="0" indent="0">
              <a:buNone/>
            </a:pPr>
            <a:r>
              <a:rPr lang="en-US" altLang="ko-KR" sz="2000" dirty="0"/>
              <a:t>5.Jquery-ui.min.js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53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F3F8B-97C0-44A2-B5D6-CCCCC95F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DD498B-BF00-4F0E-B5E6-A9851BDAD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1.</a:t>
            </a:r>
            <a:r>
              <a:rPr lang="ko-KR" altLang="en-US" sz="1200" dirty="0" err="1"/>
              <a:t>웹표준검사결과지</a:t>
            </a:r>
            <a:r>
              <a:rPr lang="en-US" altLang="ko-KR" sz="1200" dirty="0"/>
              <a:t>(24.12.30)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57739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414</Words>
  <Application>Microsoft Office PowerPoint</Application>
  <PresentationFormat>와이드스크린</PresentationFormat>
  <Paragraphs>54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Noto Sans KR</vt:lpstr>
      <vt:lpstr>맑은 고딕</vt:lpstr>
      <vt:lpstr>함초롬바탕</vt:lpstr>
      <vt:lpstr>Arial</vt:lpstr>
      <vt:lpstr>Office 테마</vt:lpstr>
      <vt:lpstr>프로젝트 산출물 목록</vt:lpstr>
      <vt:lpstr>1. 기획 (분석, 설계)</vt:lpstr>
      <vt:lpstr>2. 디자인 시안</vt:lpstr>
      <vt:lpstr>4.구현소스</vt:lpstr>
      <vt:lpstr>PowerPoint 프레젠테이션</vt:lpstr>
      <vt:lpstr>3.테스트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디자인 러서치 및 시안 디자인 개발</dc:title>
  <dc:creator>user</dc:creator>
  <cp:lastModifiedBy>user</cp:lastModifiedBy>
  <cp:revision>64</cp:revision>
  <dcterms:created xsi:type="dcterms:W3CDTF">2024-10-23T00:49:30Z</dcterms:created>
  <dcterms:modified xsi:type="dcterms:W3CDTF">2024-12-30T05:19:32Z</dcterms:modified>
</cp:coreProperties>
</file>