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68" r:id="rId6"/>
    <p:sldId id="272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AEEC1-14B1-4DF4-ABB7-3B053B21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C2502F-853A-4573-B303-1D21B0F0B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DE576-6FCA-431E-8EE2-773CDAFA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30B51-1553-406F-8276-6874BF45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B29DC-5B9A-47D7-8D99-4015B17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8493-B046-46F5-97E6-A9682331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53132-6A7D-4D0C-B209-0A34808D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F9787-9D6B-4A18-8E78-7FB61CC9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25DB-E144-401A-A731-D29042A5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5F383-47DB-4D69-8BA5-39802517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8D57A-CFDD-4F86-A423-05A6A6DB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8EA92-A9A9-4969-9B1E-D7B9608C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6C427-1481-4532-8A5C-15BCBAB2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7F187-26F6-40B8-B557-3494A40E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1D9A7-C457-4A80-94E3-53800F11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80C6-D966-4F86-B7CA-58A64B6E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8EA78-FDB6-4CC4-B79C-25DF56D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F290-DF73-4A57-B3B3-83B049EF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A53F-AF24-4037-A81F-515A996C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14683-17C2-4830-A2B7-FF85AA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85EF-8D67-4C95-985E-4ED437FB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33238-788E-4141-B344-F33F25A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01293-493C-4FF6-A1DB-3C7BB7D2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CA96C-E754-43DB-B947-2914D2A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B2D2-AB10-4C1E-A58F-6563C3A4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70C7A-E6C8-493D-97DD-D63B0BA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E9DC5-7AD3-464A-A15B-ECB799B11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90D19-070D-4CFE-B762-2AD95E58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3425D-2C35-4C35-85EE-979EBCF4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25F9B-0073-4ECB-A702-6655E47F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A2E4-6232-4CFA-9A19-E1FEC28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3DD7-22BA-48DE-AC40-63A26F49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68CFC-B923-439F-9084-CED47F37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C6F6-4CB4-4AAA-86ED-F245D59A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A387F-D654-4113-A198-BBED89B9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6935C-9303-4615-8107-5E58A741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5421D-B5E3-46F0-B206-BC6C3B18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30B45-3E7C-4777-9A3D-74EDD8B4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B03E1-A82D-4416-A982-205FD45F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E03C-FFFE-46B5-850D-76983342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6C203-0DDE-43C6-AF38-C743EB8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89CA6-2960-4946-87DA-897154B3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7FC2C-BD64-4148-AB7A-89A0F6AC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74427-EA50-422E-91FE-75BAA2C2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A1C0EC-E07E-4A24-971B-C4FCF74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84D55-F3AF-4878-B767-B705E433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2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7FAE-7BD8-4878-91C4-C01C0D5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0126-776F-4953-81E2-4C1F594C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016A2-8C7A-44EF-8F01-02E9919BB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FD75-BC55-4F8F-8C80-F43ABFBC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E732C-7249-4DC6-A366-D9CA88C5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7D8AE-BCD4-4E19-BE6E-FD3FEDC3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29DD-E282-46FD-8C91-05850052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C19E0-E91E-4452-9A1A-3220441A3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84201-7251-4E8E-AD1B-6E2F4699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CF17E-8058-4CBB-9D0E-456C883F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4BD7D-D2E6-4841-BBCA-306163DE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67525-ED50-478F-BEFC-174A98F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F77A2-FD12-4FAB-9A36-72A94A74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BA1E5-ED43-476A-AAF0-33D7AD6E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24D87-567A-4738-B538-28BCCD7B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DD53-1FFB-47FE-8FA0-3CEB54130F9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7950-34AB-4718-A1B3-D722A525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4A12A-6F9E-4479-9534-BBF5AA99A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DA516-8747-44A2-9961-B1E72B640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사용자 리서치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D7B6C-3C6D-4CDF-896E-9A0CB8B56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106"/>
            <a:ext cx="9144000" cy="1655762"/>
          </a:xfrm>
        </p:spPr>
        <p:txBody>
          <a:bodyPr/>
          <a:lstStyle/>
          <a:p>
            <a:r>
              <a:rPr lang="en-US" altLang="ko-KR" dirty="0"/>
              <a:t>2024.10.31 </a:t>
            </a:r>
            <a:r>
              <a:rPr lang="ko-KR" altLang="en-US" dirty="0"/>
              <a:t>김윤경</a:t>
            </a:r>
          </a:p>
        </p:txBody>
      </p:sp>
    </p:spTree>
    <p:extLst>
      <p:ext uri="{BB962C8B-B14F-4D97-AF65-F5344CB8AC3E}">
        <p14:creationId xmlns:p14="http://schemas.microsoft.com/office/powerpoint/2010/main" val="14161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F19D-F960-4E3E-8609-B33BDBD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아트플랫폼의 주요 사용자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5AEC-B1C9-4D11-928B-00262769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39383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웹사이트의 주요 사용자 분석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 30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 에서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 여성 과 남성 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대중화된 브랜드 상품이 아닌 좀더 특별한 제품을 원하는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아트를 접하였지만 고가의 그림구입은 아직 부담스러운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라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좀더 특별한 선물을 원하는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30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 에서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40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 남 여</a:t>
            </a:r>
            <a:endParaRPr lang="en-US" altLang="ko-KR" sz="12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관심있는 아티스트의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아트구츠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상품을 구입하고자 하는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바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에술을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일상에서 즐기고자 하는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눈에 띄는 오브제를 모으거나 관심있는 사람들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자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가성비 있는 저가 제품보다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가심비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만족을 위한 자신을 위한 소비를 원하는 사람들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집꾸미기나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인테리어에 관심있는 사람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자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경제력이 있고 싱글 라이프를 즐기는 사람들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80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F19D-F960-4E3E-8609-B33BDBD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아트플랫폼의 구축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5AEC-B1C9-4D11-928B-00262769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39383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웹사이트의 주요 목적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높은 디자인 수준의 일상용품을 구입하기 위해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작가의 작품을 모티브로 제작되는 기획상품의 경험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거나 구입하기 위해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여러 분야의 아티스트의 작품이 일상의 상품으로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변신된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아트구츠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상품을 감상하기 위해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라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좀더 특별한 선물을 구입하기 위해</a:t>
            </a:r>
            <a:endParaRPr lang="en-US" altLang="ko-KR" sz="12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자신의 인테리어 나 공간을 좀더 고급스럽게 꾸미기를 원하는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바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작가들의  소식이나 인터뷰를 구경하기 위해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예술작품의 전시회 소식이나 행사 소식을 알아보기 위해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최신 아트 트렌드 와 컨텐츠가 궁금해서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0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F19D-F960-4E3E-8609-B33BDBD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아트플랫폼의 주요 사용자 니즈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5AEC-B1C9-4D11-928B-00262769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39383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 니즈 분석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재능있는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아티스트의 작품으로 만든 차별화된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구츠상품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을 구입하고 싶다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작가의 작품을 모티브로 제작된 디자인적으로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뛰어난 상품을 구입하고 싶다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미술에서 벗어나 웹툰이나 애니메이션 조각들의 다양한 분야의 아티스트의 작품으로 된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아트구츠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상품을 접해 보길 원한다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라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아티스트들이 직접 설명하는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아트구츠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상품의 설명을 듣고 싶다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12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단순 오브제 외에도 각종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일상속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인테리어 제품을 원한다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바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월별로 또는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주간격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으로 아티스트이 소식이나 인터뷰가 업데이트 되기를 원한다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예술작품의 전시회 소식이나 행사 소식을 알기를 원한다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최신 아트 트렌드 분석이나 전문가의 의견을 듣고자 한다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1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F19D-F960-4E3E-8609-B33BDBD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 리서치 계획수립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5AEC-B1C9-4D11-928B-00262769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39383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사용자들이 웹사이트로 방문하고자 하는 주요 목적을 도출하기 위한 질문 목록 정리</a:t>
            </a:r>
            <a:endParaRPr lang="en-US" altLang="ko-KR" sz="16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당신이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아트구츠상품을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구입할 때 주로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어떤점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을 가장 중요시 하나요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적절한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아트구츠상품의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가격대 는 얼마가 적정하다 생각 하나요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아트구츠상품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과 일반 브랜드 상품과의 차이는 </a:t>
            </a:r>
            <a:r>
              <a:rPr lang="ko-KR" altLang="en-US" sz="12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어떤걸까요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라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아트구츠상품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만이 가지는 가치는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어떤거라고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생각 하나요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관심있는 아티스트의 분야를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가지 골라 주세요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바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아트상품으로 만들어 지기를 바라는 제품은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아트플랫폼에서 상품판매 외에 필요한 다른 기능이 있다면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자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기존 아트상품 구입 경험이 있다면 어떤 제품 이였나요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기존 아트상품 구입 후 아쉬웠던 부분은 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자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관심있는 작가 나 작품이 있다면 알려 주세요</a:t>
            </a:r>
            <a:r>
              <a:rPr lang="en-US" altLang="ko-KR" sz="12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82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F19D-F960-4E3E-8609-B33BDBD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4-1. </a:t>
            </a:r>
            <a:r>
              <a:rPr lang="ko-KR" altLang="en-US" sz="28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 리서치 계획수립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5AEC-B1C9-4D11-928B-00262769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39383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2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아트와 관련된 업계에서의  리서치</a:t>
            </a:r>
            <a:endParaRPr lang="en-US" altLang="ko-KR" sz="21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en-US" altLang="ko-KR" sz="1600" b="1" kern="1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          </a:t>
            </a: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600" b="1" kern="1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국내미술협회를 대상으로 인터뷰 하거나</a:t>
            </a:r>
            <a:r>
              <a:rPr lang="en-US" altLang="ko-KR" sz="14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4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대형 미술행사에 참여하여 갤러리 와 고객을 대상으로 설문 조사 한다</a:t>
            </a:r>
            <a:r>
              <a:rPr lang="en-US" altLang="ko-KR" sz="14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매년 서울에서 열리는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키아프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는 국제적으로 권위있는 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행사 이며 고가의 티켓가격에도 불구하고 매년 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7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만이 넘는 입장객을 모으고 있다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행사에 참여하는 고객층의 연령 과 직업 등을 분석한 자료를 확보하고 행사에서 판매된 미술품의 매출자료를 참고하고 참여한 고객을 대상으로 설문 조사 한다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프리즈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서울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‘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아트페어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국내 갤러리에서 진행하는 대형 행사 에도 참여해 고객들의 니즈를 조사할 수 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국내 유명 갤러리 들이 모두 참여하는 행사장 이니 만큼 갤러리를 대상으로 한 조사와 미술품을 감상하러 행사에 참여한 고객들을 대상으로 한  조사가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모두 가능하다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8674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한국미술협회 나 화랑협회에 소속된 작가들을 대상으로 질문지를 작성 받거나 협회를 대표하는 사람에게 작가들의 입장 과 니즈를 직접 전달 받는다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프린트베이커리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 </a:t>
            </a:r>
            <a:r>
              <a:rPr lang="ko-KR" altLang="en-US" sz="1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아티쉬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 동종 플랫폼의 사용자를 분석한다</a:t>
            </a: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0"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이미 국내에는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아티쉬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프린트 베이커리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같은 동업 아트 플랫폼이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수백억원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대의 매출액을 유지하며 운영되고 있다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이들과는 대상으로 하는 작가의 차이는 있지만 작가의 작품으로 만든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아트구츠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제품을 판매한다는 주요목적이 겹치므로 이들 플랫폼의 고객들이야 말로 우리 제품의 사용자 이며 웹사이트의 방문자가 될 가능성이 높다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이들 플랫폼의 주요 고객층 정보를 다각화로 조사 하고 정보를 수집한다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또 이들 사이트를 방문하여 작성된 리뷰를 조사하고 이들이 판매하는 제품을 분석한다</a:t>
            </a:r>
            <a:r>
              <a:rPr lang="en-US" altLang="ko-KR" sz="14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3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F19D-F960-4E3E-8609-B33BDBD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4-2. </a:t>
            </a:r>
            <a:r>
              <a:rPr lang="ko-KR" altLang="en-US" sz="28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 리서치 계획수립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5AEC-B1C9-4D11-928B-00262769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39383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3. </a:t>
            </a:r>
            <a:r>
              <a:rPr lang="ko-KR" altLang="en-US" sz="2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 업계 외에서의  리서치</a:t>
            </a:r>
            <a:endParaRPr lang="en-US" altLang="ko-KR" sz="21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600" b="1" kern="1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600" b="1" kern="1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온라인 카페</a:t>
            </a:r>
            <a:r>
              <a:rPr lang="en-US" altLang="ko-KR" sz="1600" b="1" kern="100" dirty="0"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b="1" kern="100" dirty="0"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 카카오 오픈채널</a:t>
            </a:r>
            <a:r>
              <a:rPr lang="en-US" altLang="ko-KR" sz="1600" b="1" kern="100" dirty="0"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kern="100" dirty="0"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등 회원이 목적별로 모이는 온라인 모임에 참가하여 니즈를 조사하고 사이트 구축에 필요한 정보를 수집한다</a:t>
            </a:r>
            <a:r>
              <a:rPr lang="en-US" altLang="ko-KR" sz="1600" b="1" kern="100" dirty="0"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600" b="1" kern="100" dirty="0"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기존의 다음카페 같은 목적이 분명한 카페에 가입한다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인테리어 에 관심있는 사람들의 모임이나 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집꾸미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같이 할 사람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같은 아트상품에 관심 있어야 할 만한 카페를 선정하고 카페에 가입하거나 카페 운영진에게 문의 하여 자연스러운 설문 조사나 자료 수집을 한다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수준있는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지역의 고급 아파트단지 내의 커뮤니티 회원들을 대상으로 리서치 조사를 한다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비교적 시간이 많고 아트나 예술에도 관심이 있고 경제력까지 갖춘 커뮤니티 회원들을 상대로 이들의 니즈 와 구매 조건 웹사이트의 디자인 방향들을 필드 리서치 한다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아트에 관심 있는 사람들이 모이는 전시 행사장을 찾아 필드 리서치 방향도 좋지만 조명이나 소품 액자 수건 등의 인테리어 에 관심있는 사람들의 모임 카페 외에도 그릇이나 컵에 관심이 많은 요리를 좋아 하는 사람들의 모임 이나 재테크에 관심이 많은 경제적으로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여유있는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모임 그룹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욜로의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삶을 즐기는 그룹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명품에 관심있는 사람들의 모임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고급커피를 즐기는 사람들의 모임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고급 와인을 좋아하는 사람들의 모임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등 모임별로 카페에 가입하여 질문을 하고 카페기능의 투표하기 기능을 이용한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갖가기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다양한 조사와 자료를 수집 할 수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연령대별 모임에서의 카페도 다양 하다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‘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서울지역 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40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대들의 싱글 모임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카페 나 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’30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 싱글들 모임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‘ ,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강남지역의 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맘카페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에 가입하여 다양한 리서치 와 자료 수집이 가능하다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45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863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나눔고딕OTF Light</vt:lpstr>
      <vt:lpstr>맑은 고딕</vt:lpstr>
      <vt:lpstr>Arial</vt:lpstr>
      <vt:lpstr>Office 테마</vt:lpstr>
      <vt:lpstr>사용자 리서치</vt:lpstr>
      <vt:lpstr>1. 아트플랫폼의 주요 사용자 분석</vt:lpstr>
      <vt:lpstr>2. 아트플랫폼의 구축 목적</vt:lpstr>
      <vt:lpstr>3. 아트플랫폼의 주요 사용자 니즈 분석</vt:lpstr>
      <vt:lpstr>4. 사용자 리서치 계획수립</vt:lpstr>
      <vt:lpstr>4-1. 사용자 리서치 계획수립</vt:lpstr>
      <vt:lpstr>4-2. 사용자 리서치 계획수립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러서치 및 시안 디자인 개발</dc:title>
  <dc:creator>user</dc:creator>
  <cp:lastModifiedBy>user</cp:lastModifiedBy>
  <cp:revision>51</cp:revision>
  <dcterms:created xsi:type="dcterms:W3CDTF">2024-10-23T00:49:30Z</dcterms:created>
  <dcterms:modified xsi:type="dcterms:W3CDTF">2024-10-31T03:28:26Z</dcterms:modified>
</cp:coreProperties>
</file>