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76" r:id="rId4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2736" y="120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6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8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6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2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DD53-1FFB-47FE-8FA0-3CEB54130F98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A516-8747-44A2-9961-B1E72B64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400" dirty="0"/>
              <a:t>프로젝트 산출물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D7B6C-3C6D-4CDF-896E-9A0CB8B5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32000" y="10240189"/>
            <a:ext cx="16256000" cy="2943576"/>
          </a:xfrm>
        </p:spPr>
        <p:txBody>
          <a:bodyPr/>
          <a:lstStyle/>
          <a:p>
            <a:r>
              <a:rPr lang="en-US" altLang="ko-KR" dirty="0"/>
              <a:t>2024.13.30 </a:t>
            </a:r>
            <a:r>
              <a:rPr lang="ko-KR" altLang="en-US" dirty="0"/>
              <a:t>김윤경</a:t>
            </a:r>
          </a:p>
        </p:txBody>
      </p:sp>
    </p:spTree>
    <p:extLst>
      <p:ext uri="{BB962C8B-B14F-4D97-AF65-F5344CB8AC3E}">
        <p14:creationId xmlns:p14="http://schemas.microsoft.com/office/powerpoint/2010/main" val="14161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BA82CCA-5B9E-4575-8AAD-DA70B3267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670767"/>
              </p:ext>
            </p:extLst>
          </p:nvPr>
        </p:nvGraphicFramePr>
        <p:xfrm>
          <a:off x="838201" y="742826"/>
          <a:ext cx="10515597" cy="14770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0251">
                  <a:extLst>
                    <a:ext uri="{9D8B030D-6E8A-4147-A177-3AD203B41FA5}">
                      <a16:colId xmlns:a16="http://schemas.microsoft.com/office/drawing/2014/main" val="2066699024"/>
                    </a:ext>
                  </a:extLst>
                </a:gridCol>
                <a:gridCol w="2623931">
                  <a:extLst>
                    <a:ext uri="{9D8B030D-6E8A-4147-A177-3AD203B41FA5}">
                      <a16:colId xmlns:a16="http://schemas.microsoft.com/office/drawing/2014/main" val="2491168714"/>
                    </a:ext>
                  </a:extLst>
                </a:gridCol>
                <a:gridCol w="5211415">
                  <a:extLst>
                    <a:ext uri="{9D8B030D-6E8A-4147-A177-3AD203B41FA5}">
                      <a16:colId xmlns:a16="http://schemas.microsoft.com/office/drawing/2014/main" val="9533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사용자리서치</a:t>
                      </a:r>
                      <a:r>
                        <a:rPr lang="en-US" altLang="ko-KR" sz="2400" dirty="0"/>
                        <a:t>.pptx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7502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서비스경험시나리오개발</a:t>
                      </a:r>
                      <a:r>
                        <a:rPr lang="en-US" altLang="ko-KR" sz="2400" dirty="0"/>
                        <a:t>.pptx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133384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아트앤바자플랫폼기획서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.xlsx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301115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아트앤바자</a:t>
                      </a:r>
                      <a:r>
                        <a:rPr lang="en-US" altLang="ko-KR" sz="2400" dirty="0"/>
                        <a:t>_</a:t>
                      </a:r>
                      <a:r>
                        <a:rPr lang="ko-KR" altLang="en-US" sz="2400" dirty="0"/>
                        <a:t>와이어프레임</a:t>
                      </a:r>
                      <a:r>
                        <a:rPr lang="en-US" altLang="ko-KR" sz="2400" dirty="0"/>
                        <a:t>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227640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아트앤바자모바일</a:t>
                      </a:r>
                      <a:r>
                        <a:rPr lang="ko-KR" altLang="en-US" sz="2400" dirty="0"/>
                        <a:t> 와이어프레임</a:t>
                      </a:r>
                      <a:r>
                        <a:rPr lang="en-US" altLang="ko-KR" sz="2400" dirty="0"/>
                        <a:t>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5653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아트앤바자플랫폼기획서</a:t>
                      </a:r>
                      <a:r>
                        <a:rPr lang="en-US" altLang="ko-KR" sz="2400" dirty="0"/>
                        <a:t>.pdf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28465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아트앤바자</a:t>
                      </a:r>
                      <a:r>
                        <a:rPr lang="en-US" altLang="ko-KR" sz="2400" dirty="0"/>
                        <a:t>_index.jpg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5630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  </a:t>
                      </a:r>
                      <a:r>
                        <a:rPr lang="en-US" altLang="ko-KR" sz="2400" dirty="0"/>
                        <a:t>about-artnbaza.jpg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13105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 artist.jpg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216856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Artnlive.jpg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1123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아트앤바자</a:t>
                      </a:r>
                      <a:r>
                        <a:rPr lang="ko-KR" altLang="en-US" sz="2400" dirty="0"/>
                        <a:t> 모바일 메인</a:t>
                      </a:r>
                      <a:r>
                        <a:rPr lang="en-US" altLang="ko-KR" sz="2400" dirty="0"/>
                        <a:t>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90962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Mc-artnlive.jpg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228082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Index.html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60338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m/index.html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1769147951"/>
                  </a:ext>
                </a:extLst>
              </a:tr>
              <a:tr h="4987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Content/about_baza.html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11023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Content/artist.html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19077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Content/artnlife.html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525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Content/contact.html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371353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m/contact/mc-artnliving.html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8138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Index.css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25065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Common.css</a:t>
                      </a:r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46742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Reset.css</a:t>
                      </a:r>
                      <a:endParaRPr lang="ko-KR" altLang="en-US" sz="2400" dirty="0"/>
                    </a:p>
                  </a:txBody>
                  <a:tcPr marL="288996" marR="288996" marT="144497" marB="144497"/>
                </a:tc>
                <a:extLst>
                  <a:ext uri="{0D108BD9-81ED-4DB2-BD59-A6C34878D82A}">
                    <a16:rowId xmlns:a16="http://schemas.microsoft.com/office/drawing/2014/main" val="312848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4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3379ED-5E73-4B59-ABC6-FC3AFA153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014271"/>
              </p:ext>
            </p:extLst>
          </p:nvPr>
        </p:nvGraphicFramePr>
        <p:xfrm>
          <a:off x="838201" y="1369172"/>
          <a:ext cx="10515597" cy="11471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0251">
                  <a:extLst>
                    <a:ext uri="{9D8B030D-6E8A-4147-A177-3AD203B41FA5}">
                      <a16:colId xmlns:a16="http://schemas.microsoft.com/office/drawing/2014/main" val="2066699024"/>
                    </a:ext>
                  </a:extLst>
                </a:gridCol>
                <a:gridCol w="2623931">
                  <a:extLst>
                    <a:ext uri="{9D8B030D-6E8A-4147-A177-3AD203B41FA5}">
                      <a16:colId xmlns:a16="http://schemas.microsoft.com/office/drawing/2014/main" val="2491168714"/>
                    </a:ext>
                  </a:extLst>
                </a:gridCol>
                <a:gridCol w="5211415">
                  <a:extLst>
                    <a:ext uri="{9D8B030D-6E8A-4147-A177-3AD203B41FA5}">
                      <a16:colId xmlns:a16="http://schemas.microsoft.com/office/drawing/2014/main" val="9533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Contents/about_baza.css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Contents/artist.css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4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Contents/artnlife.css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5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Contents/contact.css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0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Contents/footer.css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m/index.css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m/</a:t>
                      </a:r>
                      <a:r>
                        <a:rPr lang="en-US" altLang="ko-KR" dirty="0" err="1"/>
                        <a:t>content_m</a:t>
                      </a:r>
                      <a:r>
                        <a:rPr lang="en-US" altLang="ko-KR" dirty="0"/>
                        <a:t>/common.css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m/</a:t>
                      </a:r>
                      <a:r>
                        <a:rPr lang="en-US" altLang="ko-KR" dirty="0" err="1"/>
                        <a:t>content_m</a:t>
                      </a:r>
                      <a:r>
                        <a:rPr lang="en-US" altLang="ko-KR" dirty="0"/>
                        <a:t>/mc-artnliveing.css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m/</a:t>
                      </a:r>
                      <a:r>
                        <a:rPr lang="en-US" altLang="ko-KR" dirty="0" err="1"/>
                        <a:t>content_m</a:t>
                      </a:r>
                      <a:r>
                        <a:rPr lang="en-US" altLang="ko-KR" dirty="0"/>
                        <a:t>/reset.css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6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jQuery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Jquery-1.12.4.min.js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2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Jquery-ui.min.js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2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Content/index.js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8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m/index.js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47951"/>
                  </a:ext>
                </a:extLst>
              </a:tr>
              <a:tr h="4987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m/</a:t>
                      </a:r>
                      <a:r>
                        <a:rPr lang="en-US" altLang="ko-KR" dirty="0" err="1"/>
                        <a:t>contents_m</a:t>
                      </a:r>
                      <a:r>
                        <a:rPr lang="en-US" altLang="ko-KR" dirty="0"/>
                        <a:t>/index.js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웹표준검사결과지</a:t>
                      </a:r>
                      <a:r>
                        <a:rPr lang="en-US" altLang="ko-KR" sz="2400" dirty="0"/>
                        <a:t>(24.12.30)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3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2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2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8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9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205</Words>
  <Application>Microsoft Office PowerPoint</Application>
  <PresentationFormat>사용자 지정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</vt:lpstr>
      <vt:lpstr>Arial</vt:lpstr>
      <vt:lpstr>Calibri</vt:lpstr>
      <vt:lpstr>Calibri Light</vt:lpstr>
      <vt:lpstr>Office 테마</vt:lpstr>
      <vt:lpstr>프로젝트 산출물 목록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러서치 및 시안 디자인 개발</dc:title>
  <dc:creator>user</dc:creator>
  <cp:lastModifiedBy>user</cp:lastModifiedBy>
  <cp:revision>71</cp:revision>
  <dcterms:created xsi:type="dcterms:W3CDTF">2024-10-23T00:49:30Z</dcterms:created>
  <dcterms:modified xsi:type="dcterms:W3CDTF">2024-12-30T06:45:40Z</dcterms:modified>
</cp:coreProperties>
</file>