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30" y="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7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7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7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8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3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9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8F1FA-1B75-4556-806D-4BBFBE9D485A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786C9-99C2-4362-8E9F-F918558B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5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FE6B1-2B9A-4540-A90C-EB891EAFD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웹사이트 사후 체크리스트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531427-B4E8-464A-8D59-3C8EDCA9B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2024.12.30 </a:t>
            </a:r>
            <a:r>
              <a:rPr lang="ko-KR" altLang="en-US" dirty="0"/>
              <a:t>김윤경</a:t>
            </a:r>
          </a:p>
        </p:txBody>
      </p:sp>
    </p:spTree>
    <p:extLst>
      <p:ext uri="{BB962C8B-B14F-4D97-AF65-F5344CB8AC3E}">
        <p14:creationId xmlns:p14="http://schemas.microsoft.com/office/powerpoint/2010/main" val="206423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841F603-9DDF-4489-AB48-5746E4B20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902832"/>
              </p:ext>
            </p:extLst>
          </p:nvPr>
        </p:nvGraphicFramePr>
        <p:xfrm>
          <a:off x="421313" y="893632"/>
          <a:ext cx="6015374" cy="836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918">
                  <a:extLst>
                    <a:ext uri="{9D8B030D-6E8A-4147-A177-3AD203B41FA5}">
                      <a16:colId xmlns:a16="http://schemas.microsoft.com/office/drawing/2014/main" val="411630124"/>
                    </a:ext>
                  </a:extLst>
                </a:gridCol>
                <a:gridCol w="4862456">
                  <a:extLst>
                    <a:ext uri="{9D8B030D-6E8A-4147-A177-3AD203B41FA5}">
                      <a16:colId xmlns:a16="http://schemas.microsoft.com/office/drawing/2014/main" val="33074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</a:t>
                      </a:r>
                      <a:r>
                        <a:rPr lang="ko-KR" altLang="en-US" sz="1400" dirty="0"/>
                        <a:t>메인 페이지 에서 사용자의 시선을 임팩트 있게 모을 수 있는가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3491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</a:t>
                      </a:r>
                      <a:r>
                        <a:rPr lang="ko-KR" altLang="en-US" sz="1400" dirty="0"/>
                        <a:t>메인 페이지가 고품격이고 전문적인 사이트의 풍모가 느껴지는가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86511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/>
                        <a:t>웹사이트 의 서비스가 무엇인지 분명하고 단순하게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그리고 짧은 시간에 파악되는가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87971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</a:t>
                      </a:r>
                      <a:r>
                        <a:rPr lang="ko-KR" altLang="en-US" sz="1400" dirty="0"/>
                        <a:t>도메인 네임과 웹 사이트 성격이 잘 어울리나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98499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하위 디렉터리 네임이 해당 페이지의 성격에 맞게 만들어졌는가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79649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</a:t>
                      </a:r>
                      <a:r>
                        <a:rPr lang="ko-KR" altLang="en-US" sz="1400" dirty="0"/>
                        <a:t>업체의 창업 이념과 활동 목적은 무엇인가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06418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</a:t>
                      </a:r>
                      <a:r>
                        <a:rPr lang="ko-KR" altLang="en-US" sz="1400" dirty="0"/>
                        <a:t>웹사이트의 목적과 비전은 무엇인가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420130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5.</a:t>
                      </a:r>
                      <a:r>
                        <a:rPr lang="ko-KR" altLang="en-US" sz="1400" dirty="0"/>
                        <a:t>웹사이트 구축목적 설정에서 가장 중요한 요소는 무엇인가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33840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6.</a:t>
                      </a:r>
                      <a:r>
                        <a:rPr lang="ko-KR" altLang="en-US" sz="1400" dirty="0"/>
                        <a:t>웹사이트는 조직의 목적을 어떻게 지원하고 있는가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11733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7.</a:t>
                      </a:r>
                      <a:r>
                        <a:rPr lang="ko-KR" altLang="en-US" sz="1400" dirty="0"/>
                        <a:t>웹의 출현으로 업체의 이념과 목적 임무를 재조정할 필요는 없는가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26569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주된 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일반사용자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는 누구인가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38463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</a:t>
                      </a:r>
                      <a:r>
                        <a:rPr lang="ko-KR" altLang="en-US" sz="1400" dirty="0"/>
                        <a:t>중요한 사용자와 자주 사용하는 사용자의 차이점과 그 의미는 무엇인가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96473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</a:t>
                      </a:r>
                      <a:r>
                        <a:rPr lang="ko-KR" altLang="en-US" sz="1400" dirty="0"/>
                        <a:t>현재의 사용자와 미래의 사용자는 누구이며 어떻게 </a:t>
                      </a:r>
                      <a:r>
                        <a:rPr lang="ko-KR" altLang="en-US" sz="1400" dirty="0" err="1"/>
                        <a:t>다른가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55121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</a:t>
                      </a:r>
                      <a:r>
                        <a:rPr lang="ko-KR" altLang="en-US" sz="1400" dirty="0"/>
                        <a:t>사용자가 웹사이트에 접속하는 이유는 무엇인가</a:t>
                      </a:r>
                      <a:r>
                        <a:rPr lang="en-US" altLang="ko-KR" sz="1400" dirty="0"/>
                        <a:t>? </a:t>
                      </a:r>
                      <a:r>
                        <a:rPr lang="ko-KR" altLang="en-US" sz="1400" dirty="0"/>
                        <a:t>사용자가 웹사이트에서 가장 하고 싶어하는 일은 무엇인가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1131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5.</a:t>
                      </a:r>
                      <a:r>
                        <a:rPr lang="ko-KR" altLang="en-US" sz="1400" dirty="0"/>
                        <a:t>사용자가 웹사이트에서 어떤 종류의 작업을 할 수 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7709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콘텐츠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콘텐츠 체계의 구성 형태의 선정 이유는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44987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하위 사이트에서 별도로 사용한 콘텐츠 체계는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12455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/>
                        <a:t>사이트의 성격과 콘텐츠 체계 및 구조가 잘 어울리는가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4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A86152-D713-4DC9-AAC3-AE74EE7DB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581866"/>
              </p:ext>
            </p:extLst>
          </p:nvPr>
        </p:nvGraphicFramePr>
        <p:xfrm>
          <a:off x="396184" y="366974"/>
          <a:ext cx="5915024" cy="905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352">
                  <a:extLst>
                    <a:ext uri="{9D8B030D-6E8A-4147-A177-3AD203B41FA5}">
                      <a16:colId xmlns:a16="http://schemas.microsoft.com/office/drawing/2014/main" val="3637322789"/>
                    </a:ext>
                  </a:extLst>
                </a:gridCol>
                <a:gridCol w="4689672">
                  <a:extLst>
                    <a:ext uri="{9D8B030D-6E8A-4147-A177-3AD203B41FA5}">
                      <a16:colId xmlns:a16="http://schemas.microsoft.com/office/drawing/2014/main" val="853901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사이트에 꼭  필요할 만한 좋은 콘텐츠는 없나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0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</a:t>
                      </a:r>
                      <a:r>
                        <a:rPr lang="ko-KR" altLang="en-US" dirty="0"/>
                        <a:t>사이트를 더 빛나게 할 만한 좋은 콘텐츠는 더 없나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3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</a:t>
                      </a:r>
                      <a:r>
                        <a:rPr lang="ko-KR" altLang="en-US" dirty="0"/>
                        <a:t>회원들이 콘텐츠를 제공할 수 있도록 게시판 등의 설계가 잘 되어 있는가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8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브라우저의 내비게이션 기능과 부합하지 않는 기능은 없는가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2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현재의 위치를 알려 주는 내비게이션의 형태와 적절성은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8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글로벌 내비게이션의 구성과 적절성은</a:t>
                      </a:r>
                      <a:r>
                        <a:rPr lang="en-US" altLang="ko-KR" dirty="0"/>
                        <a:t>? </a:t>
                      </a:r>
                      <a:r>
                        <a:rPr lang="ko-KR" altLang="en-US" dirty="0"/>
                        <a:t>로컬 내비게이션의 구성과 적절성은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7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문장속의 링크와 유무의 적절성은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2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</a:t>
                      </a:r>
                      <a:r>
                        <a:rPr lang="ko-KR" altLang="en-US" dirty="0"/>
                        <a:t>사이트의 확장성을 고려 하여 내비게이션을 설정하였나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</a:t>
                      </a:r>
                      <a:r>
                        <a:rPr lang="ko-KR" altLang="en-US" dirty="0"/>
                        <a:t>관련 사이트로의 연계 내용과 선정 이유는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6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</a:t>
                      </a:r>
                      <a:r>
                        <a:rPr lang="ko-KR" altLang="en-US" dirty="0"/>
                        <a:t>원활한 흐름으로 사이트를 안내하고 있는가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0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</a:t>
                      </a:r>
                      <a:r>
                        <a:rPr lang="ko-KR" altLang="en-US" dirty="0"/>
                        <a:t>링크의 </a:t>
                      </a:r>
                      <a:r>
                        <a:rPr lang="en-US" altLang="ko-KR" dirty="0"/>
                        <a:t>TARGET</a:t>
                      </a:r>
                      <a:r>
                        <a:rPr lang="ko-KR" altLang="en-US" dirty="0"/>
                        <a:t>속성은 해당 페이지의 성격과 어울리나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8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페이지의 크기는 사용자를 고려 하였나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6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브라우저</a:t>
                      </a:r>
                      <a:r>
                        <a:rPr lang="en-US" altLang="ko-KR" dirty="0"/>
                        <a:t>(IE,NN)</a:t>
                      </a:r>
                      <a:r>
                        <a:rPr lang="ko-KR" altLang="en-US" dirty="0"/>
                        <a:t>의 버전 등을 고려하였나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 전체적인 페이지 레이아웃이 조화로운가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8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창의 크기에 따라 페이지가 변화하는 점은 없나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3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등록된 검색엔진은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2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검색엔진의 적절한 분류에 등록이 되어 있나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해당 사이트에서 제일 빠르고 상위에 검색이 되는가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6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r>
                        <a:rPr lang="ko-KR" altLang="en-US" dirty="0"/>
                        <a:t>검색 엔진에 사이트 설명은 잘 되어 있나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8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</a:t>
                      </a:r>
                      <a:r>
                        <a:rPr lang="ko-KR" altLang="en-US" dirty="0"/>
                        <a:t>사용자 서비스 등의 관리는 잘 되어 있나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5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</a:t>
                      </a:r>
                      <a:r>
                        <a:rPr lang="ko-KR" altLang="en-US" dirty="0"/>
                        <a:t>현재의 기술수준과 사용자를 고려하여 경제적으로 운영 관리 하고 있나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6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</a:t>
                      </a:r>
                      <a:r>
                        <a:rPr lang="ko-KR" altLang="en-US" dirty="0"/>
                        <a:t>웹사이트의 갱신 주기는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2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 </a:t>
                      </a:r>
                      <a:r>
                        <a:rPr lang="ko-KR" altLang="en-US" dirty="0"/>
                        <a:t>사용자의 권한설정은 잘 되어 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6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4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421</Words>
  <Application>Microsoft Office PowerPoint</Application>
  <PresentationFormat>A4 용지(210x297mm)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웹사이트 사후 체크리스트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웹사이트 사후 체크리스트</dc:title>
  <dc:creator>user</dc:creator>
  <cp:lastModifiedBy>user</cp:lastModifiedBy>
  <cp:revision>7</cp:revision>
  <dcterms:created xsi:type="dcterms:W3CDTF">2024-12-30T05:47:16Z</dcterms:created>
  <dcterms:modified xsi:type="dcterms:W3CDTF">2024-12-30T07:14:27Z</dcterms:modified>
</cp:coreProperties>
</file>