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0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2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0C6F-3332-41D5-B8C4-777360E96FEF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B6C0-0D17-4EDA-B7F2-294DEF0AE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2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D1F5B-89BB-4D09-83E1-2137C11D5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74A00E-DC93-4456-8D5D-14304DF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EF0C9E-C6BA-49F2-A4E0-F5C7E25CF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B6312-4C1C-46B8-B532-2294C2EBD323}"/>
              </a:ext>
            </a:extLst>
          </p:cNvPr>
          <p:cNvSpPr txBox="1"/>
          <p:nvPr/>
        </p:nvSpPr>
        <p:spPr>
          <a:xfrm>
            <a:off x="2384242" y="20550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https://irenekim0905.github.io/artnbaza/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84291-7573-48F8-82BF-2D2302A50E01}"/>
              </a:ext>
            </a:extLst>
          </p:cNvPr>
          <p:cNvSpPr txBox="1"/>
          <p:nvPr/>
        </p:nvSpPr>
        <p:spPr>
          <a:xfrm>
            <a:off x="2195316" y="3813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https://irenekim0905.github.io/artnbaza/m/</a:t>
            </a:r>
          </a:p>
        </p:txBody>
      </p:sp>
    </p:spTree>
    <p:extLst>
      <p:ext uri="{BB962C8B-B14F-4D97-AF65-F5344CB8AC3E}">
        <p14:creationId xmlns:p14="http://schemas.microsoft.com/office/powerpoint/2010/main" val="3499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DEED6D-3D24-4F92-B5F4-E486A367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FE05A-F949-46BB-8A96-2126540A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F18673-0A30-42CB-9161-AF01A97C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F87964-6B97-430B-A5B0-040A7315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72A57D-DCC9-4FC9-B936-72C922721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A40C81-B9C7-412C-9534-D82287BD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ECBEF4-27D5-4A99-BBD6-124C00DE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D5775-A454-4881-8708-6703865C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</Words>
  <Application>Microsoft Office PowerPoint</Application>
  <PresentationFormat>화면 슬라이드 쇼(4:3)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2024-12-23T07:17:54Z</dcterms:created>
  <dcterms:modified xsi:type="dcterms:W3CDTF">2024-12-24T04:01:17Z</dcterms:modified>
</cp:coreProperties>
</file>