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906000" cy="1320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640" y="72"/>
      </p:cViewPr>
      <p:guideLst>
        <p:guide orient="horz" pos="4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61588"/>
            <a:ext cx="8420100" cy="4598341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937258"/>
            <a:ext cx="7429500" cy="31888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03204"/>
            <a:ext cx="2135981" cy="1119316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03204"/>
            <a:ext cx="6284119" cy="1119316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292832"/>
            <a:ext cx="8543925" cy="5494160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838969"/>
            <a:ext cx="8543925" cy="2889249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516018"/>
            <a:ext cx="4210050" cy="83803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516018"/>
            <a:ext cx="4210050" cy="83803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9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03207"/>
            <a:ext cx="8543925" cy="25529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237796"/>
            <a:ext cx="4190702" cy="158679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824589"/>
            <a:ext cx="4190702" cy="70962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237796"/>
            <a:ext cx="4211340" cy="158679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824589"/>
            <a:ext cx="4211340" cy="70962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80533"/>
            <a:ext cx="3194943" cy="308186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901710"/>
            <a:ext cx="5014913" cy="9386241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962400"/>
            <a:ext cx="3194943" cy="734083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0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80533"/>
            <a:ext cx="3194943" cy="308186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901710"/>
            <a:ext cx="5014913" cy="9386241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962400"/>
            <a:ext cx="3194943" cy="734083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703207"/>
            <a:ext cx="8543925" cy="255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516018"/>
            <a:ext cx="8543925" cy="838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2241862"/>
            <a:ext cx="2228850" cy="703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F382-6646-4425-9367-65EB4F833ED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2241862"/>
            <a:ext cx="3343275" cy="703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2241862"/>
            <a:ext cx="2228850" cy="703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ABA9-37FD-4F8E-A9E7-ABFC5D2AE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90570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4E81-0253-48BC-B64C-7F1AA8C0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2221699"/>
            <a:ext cx="8420100" cy="459834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92C87-365B-4A06-8D11-155E07D6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E16E6-6B3A-4800-A790-5554EF5A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40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4DE5-5A8C-43FC-B8EB-5CCA57BD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2946A-B7D3-4120-A45C-7DBE6D75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21E1E-53F9-4FB7-9B28-D8D34A88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4320F-0512-42D2-851C-3EF3D30E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BC352-F298-492F-9DEE-FDFA01AA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0B6B1-9982-4367-8691-011F3BB2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FF27-C7F3-4180-85A3-AB81483E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D2008-7182-45E0-B66B-7D12C1C8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EBB20-1BAA-4798-BF68-232F5DA3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7EEA-C97B-4BCA-8078-672A40CD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860E0-9691-49F2-9519-A7AD97C7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CF676-DEB5-48E4-A5F9-E85409BD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1" cy="132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9F6E-F2F6-41C2-9BE3-20AFC76C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4F042-C789-4589-B100-C73D0216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</p:spPr>
      </p:pic>
    </p:spTree>
    <p:extLst>
      <p:ext uri="{BB962C8B-B14F-4D97-AF65-F5344CB8AC3E}">
        <p14:creationId xmlns:p14="http://schemas.microsoft.com/office/powerpoint/2010/main" val="40209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35DA-9144-428D-99D1-1C6A15D9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9F00-2F91-4399-A715-6DEB01BE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4A847-0673-411D-A44C-A09FDCD9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B51A-E1D1-47F8-A917-3D50791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8E117-7865-40CF-A429-C10CE4CC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F4AE0-15E3-4B0D-8800-D9BBC2AC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90E2-9F14-433F-BFFB-B9C978A7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285A0-054B-4374-9607-AFA3B391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2DC11-430E-4589-994E-536A785C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D85C-A2F3-443B-8CC1-4924A583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F405A-BF9A-4D25-875F-1868895D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65E8C5-2D12-4DEA-9C6F-B05F46A4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CF48-B403-4055-B21A-AEA2C68B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45D40-DD98-4030-8E94-E4616D2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929CE-1B2A-46B1-B418-F30787CA6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FF37-7861-4765-9CBB-8D1B8A0E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5F59D-6268-4C69-9C43-FBED2051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E9616-AF13-4E11-8875-11CF1101C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3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2024-12-23T03:18:42Z</dcterms:created>
  <dcterms:modified xsi:type="dcterms:W3CDTF">2024-12-23T03:33:23Z</dcterms:modified>
</cp:coreProperties>
</file>