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1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2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4BEF-57C6-4148-A8CB-B34398F113E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5D24-9956-4F6C-9EF8-9FAFF440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hyno\Desktop\SEASHack\ImagesF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4" t="15433" r="17590" b="32375"/>
          <a:stretch/>
        </p:blipFill>
        <p:spPr bwMode="auto">
          <a:xfrm rot="21102372">
            <a:off x="2269136" y="1677873"/>
            <a:ext cx="3573378" cy="31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2</cp:revision>
  <dcterms:created xsi:type="dcterms:W3CDTF">2014-11-22T04:42:12Z</dcterms:created>
  <dcterms:modified xsi:type="dcterms:W3CDTF">2014-11-22T06:38:20Z</dcterms:modified>
</cp:coreProperties>
</file>