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229CC-46FF-4FB4-811F-460A3D52A9F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D5F3F21F-38F9-4ECF-8DCF-2C61FAFBE763}">
      <dgm:prSet phldrT="[Texto]"/>
      <dgm:spPr/>
      <dgm:t>
        <a:bodyPr/>
        <a:lstStyle/>
        <a:p>
          <a:r>
            <a:rPr lang="es-MX" dirty="0"/>
            <a:t>Ajuste de curvas</a:t>
          </a:r>
        </a:p>
      </dgm:t>
    </dgm:pt>
    <dgm:pt modelId="{647A290A-9845-45B4-A325-0AE108E021E8}" type="parTrans" cxnId="{AAADB0D3-DAD0-4F69-811C-70DB0A58DEB7}">
      <dgm:prSet/>
      <dgm:spPr/>
      <dgm:t>
        <a:bodyPr/>
        <a:lstStyle/>
        <a:p>
          <a:endParaRPr lang="es-MX"/>
        </a:p>
      </dgm:t>
    </dgm:pt>
    <dgm:pt modelId="{0860FFB3-9565-4442-98FA-9BA7FB38BE95}" type="sibTrans" cxnId="{AAADB0D3-DAD0-4F69-811C-70DB0A58DEB7}">
      <dgm:prSet/>
      <dgm:spPr/>
      <dgm:t>
        <a:bodyPr/>
        <a:lstStyle/>
        <a:p>
          <a:endParaRPr lang="es-MX"/>
        </a:p>
      </dgm:t>
    </dgm:pt>
    <dgm:pt modelId="{BD0FBD97-0F86-4F2C-A785-0D72761508BB}">
      <dgm:prSet phldrT="[Texto]"/>
      <dgm:spPr/>
      <dgm:t>
        <a:bodyPr/>
        <a:lstStyle/>
        <a:p>
          <a:r>
            <a:rPr lang="es-MX" dirty="0"/>
            <a:t>Objetivos</a:t>
          </a:r>
        </a:p>
      </dgm:t>
    </dgm:pt>
    <dgm:pt modelId="{D449067A-A82B-4E2C-B601-35B68464646F}" type="parTrans" cxnId="{3E9318EA-E8CD-47C3-A017-2BD428EF907E}">
      <dgm:prSet/>
      <dgm:spPr/>
      <dgm:t>
        <a:bodyPr/>
        <a:lstStyle/>
        <a:p>
          <a:endParaRPr lang="es-MX"/>
        </a:p>
      </dgm:t>
    </dgm:pt>
    <dgm:pt modelId="{1E78E0A2-0FC1-4B17-8249-4D50D0D241DE}" type="sibTrans" cxnId="{3E9318EA-E8CD-47C3-A017-2BD428EF907E}">
      <dgm:prSet/>
      <dgm:spPr/>
      <dgm:t>
        <a:bodyPr/>
        <a:lstStyle/>
        <a:p>
          <a:endParaRPr lang="es-MX"/>
        </a:p>
      </dgm:t>
    </dgm:pt>
    <dgm:pt modelId="{68E4145C-978E-4906-8832-902270E8693E}">
      <dgm:prSet phldrT="[Texto]"/>
      <dgm:spPr/>
      <dgm:t>
        <a:bodyPr/>
        <a:lstStyle/>
        <a:p>
          <a:r>
            <a:rPr lang="es-MX" dirty="0"/>
            <a:t>Simulación y resultados</a:t>
          </a:r>
        </a:p>
      </dgm:t>
    </dgm:pt>
    <dgm:pt modelId="{D1AB16F1-F32A-42C6-A8B1-3439D9A7C39B}" type="parTrans" cxnId="{1262E2C9-069D-433E-9672-2DB46C13FFB9}">
      <dgm:prSet/>
      <dgm:spPr/>
      <dgm:t>
        <a:bodyPr/>
        <a:lstStyle/>
        <a:p>
          <a:endParaRPr lang="es-MX"/>
        </a:p>
      </dgm:t>
    </dgm:pt>
    <dgm:pt modelId="{80BC4075-9CD3-44F0-92CF-E4A404FA0454}" type="sibTrans" cxnId="{1262E2C9-069D-433E-9672-2DB46C13FFB9}">
      <dgm:prSet/>
      <dgm:spPr/>
      <dgm:t>
        <a:bodyPr/>
        <a:lstStyle/>
        <a:p>
          <a:endParaRPr lang="es-MX"/>
        </a:p>
      </dgm:t>
    </dgm:pt>
    <dgm:pt modelId="{C06F530C-2B4E-4B27-BC6F-932A52B8748D}">
      <dgm:prSet phldrT="[Texto]"/>
      <dgm:spPr/>
      <dgm:t>
        <a:bodyPr/>
        <a:lstStyle/>
        <a:p>
          <a:r>
            <a:rPr lang="es-MX" dirty="0"/>
            <a:t>Programación lineal</a:t>
          </a:r>
        </a:p>
      </dgm:t>
    </dgm:pt>
    <dgm:pt modelId="{67218371-A7A9-417B-B453-74B2BED1A836}" type="parTrans" cxnId="{89F923DC-6489-4FA3-A0EC-28712CC8C881}">
      <dgm:prSet/>
      <dgm:spPr/>
      <dgm:t>
        <a:bodyPr/>
        <a:lstStyle/>
        <a:p>
          <a:endParaRPr lang="es-MX"/>
        </a:p>
      </dgm:t>
    </dgm:pt>
    <dgm:pt modelId="{B45A43FA-0C5E-4897-80A3-138FCC9B71B9}" type="sibTrans" cxnId="{89F923DC-6489-4FA3-A0EC-28712CC8C881}">
      <dgm:prSet/>
      <dgm:spPr/>
      <dgm:t>
        <a:bodyPr/>
        <a:lstStyle/>
        <a:p>
          <a:endParaRPr lang="es-MX"/>
        </a:p>
      </dgm:t>
    </dgm:pt>
    <dgm:pt modelId="{F5048DC7-16DB-4539-9DC8-BC2D54796C65}">
      <dgm:prSet phldrT="[Texto]"/>
      <dgm:spPr/>
      <dgm:t>
        <a:bodyPr/>
        <a:lstStyle/>
        <a:p>
          <a:r>
            <a:rPr lang="es-MX" dirty="0"/>
            <a:t>Objetivos</a:t>
          </a:r>
        </a:p>
      </dgm:t>
    </dgm:pt>
    <dgm:pt modelId="{E1B12268-C703-4F9A-B937-4908E4AFA4DB}" type="parTrans" cxnId="{FF406A76-A336-487E-8D4C-239DC5531327}">
      <dgm:prSet/>
      <dgm:spPr/>
      <dgm:t>
        <a:bodyPr/>
        <a:lstStyle/>
        <a:p>
          <a:endParaRPr lang="es-MX"/>
        </a:p>
      </dgm:t>
    </dgm:pt>
    <dgm:pt modelId="{5B587E6C-BCDD-46A1-A3AA-DDB36B8215D4}" type="sibTrans" cxnId="{FF406A76-A336-487E-8D4C-239DC5531327}">
      <dgm:prSet/>
      <dgm:spPr/>
      <dgm:t>
        <a:bodyPr/>
        <a:lstStyle/>
        <a:p>
          <a:endParaRPr lang="es-MX"/>
        </a:p>
      </dgm:t>
    </dgm:pt>
    <dgm:pt modelId="{27054D7A-776B-4823-85A0-35A807C6D2AD}">
      <dgm:prSet phldrT="[Texto]"/>
      <dgm:spPr/>
      <dgm:t>
        <a:bodyPr/>
        <a:lstStyle/>
        <a:p>
          <a:r>
            <a:rPr lang="es-MX" dirty="0"/>
            <a:t>Simulación y resultados</a:t>
          </a:r>
        </a:p>
      </dgm:t>
    </dgm:pt>
    <dgm:pt modelId="{67B4E390-CEEC-4BD2-9802-4332DF05FAB7}" type="parTrans" cxnId="{2BB2029E-F1B3-4A84-A95F-0E0C157D35AC}">
      <dgm:prSet/>
      <dgm:spPr/>
      <dgm:t>
        <a:bodyPr/>
        <a:lstStyle/>
        <a:p>
          <a:endParaRPr lang="es-MX"/>
        </a:p>
      </dgm:t>
    </dgm:pt>
    <dgm:pt modelId="{203E6596-5A19-4AB5-B993-7408D09F678E}" type="sibTrans" cxnId="{2BB2029E-F1B3-4A84-A95F-0E0C157D35AC}">
      <dgm:prSet/>
      <dgm:spPr/>
      <dgm:t>
        <a:bodyPr/>
        <a:lstStyle/>
        <a:p>
          <a:endParaRPr lang="es-MX"/>
        </a:p>
      </dgm:t>
    </dgm:pt>
    <dgm:pt modelId="{D7AF5DDA-E76D-40CD-8F51-C6EB02C17FB1}">
      <dgm:prSet phldrT="[Texto]"/>
      <dgm:spPr/>
      <dgm:t>
        <a:bodyPr/>
        <a:lstStyle/>
        <a:p>
          <a:r>
            <a:rPr lang="es-MX" dirty="0"/>
            <a:t>Optimización</a:t>
          </a:r>
        </a:p>
      </dgm:t>
    </dgm:pt>
    <dgm:pt modelId="{77BFB793-CAB2-41F1-9FB2-9DC3F6926E81}" type="parTrans" cxnId="{4A65A3F5-2E6A-4EDC-B610-FBBE61289585}">
      <dgm:prSet/>
      <dgm:spPr/>
      <dgm:t>
        <a:bodyPr/>
        <a:lstStyle/>
        <a:p>
          <a:endParaRPr lang="es-MX"/>
        </a:p>
      </dgm:t>
    </dgm:pt>
    <dgm:pt modelId="{2C0BF288-1158-4841-9ACE-3A47224680B8}" type="sibTrans" cxnId="{4A65A3F5-2E6A-4EDC-B610-FBBE61289585}">
      <dgm:prSet/>
      <dgm:spPr/>
      <dgm:t>
        <a:bodyPr/>
        <a:lstStyle/>
        <a:p>
          <a:endParaRPr lang="es-MX"/>
        </a:p>
      </dgm:t>
    </dgm:pt>
    <dgm:pt modelId="{914409A7-CB2B-401E-925B-31DE870124BD}">
      <dgm:prSet phldrT="[Texto]"/>
      <dgm:spPr/>
      <dgm:t>
        <a:bodyPr/>
        <a:lstStyle/>
        <a:p>
          <a:r>
            <a:rPr lang="es-MX" dirty="0"/>
            <a:t>Objetivos</a:t>
          </a:r>
        </a:p>
      </dgm:t>
    </dgm:pt>
    <dgm:pt modelId="{5E0F854E-17AF-478C-8CBD-EA3A4CDB01C6}" type="parTrans" cxnId="{69E8853E-B364-44BA-8E96-A9324A58F5BC}">
      <dgm:prSet/>
      <dgm:spPr/>
      <dgm:t>
        <a:bodyPr/>
        <a:lstStyle/>
        <a:p>
          <a:endParaRPr lang="es-MX"/>
        </a:p>
      </dgm:t>
    </dgm:pt>
    <dgm:pt modelId="{27E1A304-2008-4F8E-BC8D-21E4D7B61AF6}" type="sibTrans" cxnId="{69E8853E-B364-44BA-8E96-A9324A58F5BC}">
      <dgm:prSet/>
      <dgm:spPr/>
      <dgm:t>
        <a:bodyPr/>
        <a:lstStyle/>
        <a:p>
          <a:endParaRPr lang="es-MX"/>
        </a:p>
      </dgm:t>
    </dgm:pt>
    <dgm:pt modelId="{C3781047-9D5E-41ED-AD0A-667294651D3D}">
      <dgm:prSet phldrT="[Texto]"/>
      <dgm:spPr/>
      <dgm:t>
        <a:bodyPr/>
        <a:lstStyle/>
        <a:p>
          <a:r>
            <a:rPr lang="es-MX" dirty="0"/>
            <a:t>Simulación y resultados</a:t>
          </a:r>
        </a:p>
      </dgm:t>
    </dgm:pt>
    <dgm:pt modelId="{79ED4E00-C451-469B-B6AD-E86CEE9A5265}" type="parTrans" cxnId="{C3B4A75D-FC13-4980-B394-DFD4B13170EA}">
      <dgm:prSet/>
      <dgm:spPr/>
      <dgm:t>
        <a:bodyPr/>
        <a:lstStyle/>
        <a:p>
          <a:endParaRPr lang="es-MX"/>
        </a:p>
      </dgm:t>
    </dgm:pt>
    <dgm:pt modelId="{8DDF336C-D00D-44A6-AD2A-1A8F6BA2C275}" type="sibTrans" cxnId="{C3B4A75D-FC13-4980-B394-DFD4B13170EA}">
      <dgm:prSet/>
      <dgm:spPr/>
      <dgm:t>
        <a:bodyPr/>
        <a:lstStyle/>
        <a:p>
          <a:endParaRPr lang="es-MX"/>
        </a:p>
      </dgm:t>
    </dgm:pt>
    <dgm:pt modelId="{8CDCB2F8-4008-4F81-8296-7FB66ECF5BCE}">
      <dgm:prSet phldrT="[Texto]"/>
      <dgm:spPr/>
      <dgm:t>
        <a:bodyPr/>
        <a:lstStyle/>
        <a:p>
          <a:r>
            <a:rPr lang="es-MX" dirty="0"/>
            <a:t>Conclusiones </a:t>
          </a:r>
        </a:p>
      </dgm:t>
    </dgm:pt>
    <dgm:pt modelId="{EF567CBB-A33A-4794-9707-98BD054AC1E1}" type="parTrans" cxnId="{315696FE-37C8-40AC-99A8-168BCFD3409A}">
      <dgm:prSet/>
      <dgm:spPr/>
      <dgm:t>
        <a:bodyPr/>
        <a:lstStyle/>
        <a:p>
          <a:endParaRPr lang="es-MX"/>
        </a:p>
      </dgm:t>
    </dgm:pt>
    <dgm:pt modelId="{5001C860-70CD-447D-8CDD-21F3D4A6DDE4}" type="sibTrans" cxnId="{315696FE-37C8-40AC-99A8-168BCFD3409A}">
      <dgm:prSet/>
      <dgm:spPr/>
      <dgm:t>
        <a:bodyPr/>
        <a:lstStyle/>
        <a:p>
          <a:endParaRPr lang="es-MX"/>
        </a:p>
      </dgm:t>
    </dgm:pt>
    <dgm:pt modelId="{338CE704-9F71-42AF-A694-200E696154B6}">
      <dgm:prSet phldrT="[Texto]"/>
      <dgm:spPr/>
      <dgm:t>
        <a:bodyPr/>
        <a:lstStyle/>
        <a:p>
          <a:r>
            <a:rPr lang="es-MX" dirty="0"/>
            <a:t>Conclusiones</a:t>
          </a:r>
        </a:p>
      </dgm:t>
    </dgm:pt>
    <dgm:pt modelId="{BB1D5C71-D48B-4562-ADE4-B01B3582906E}" type="parTrans" cxnId="{8193EDE9-707F-4B08-90BF-00FEA2409BA4}">
      <dgm:prSet/>
      <dgm:spPr/>
      <dgm:t>
        <a:bodyPr/>
        <a:lstStyle/>
        <a:p>
          <a:endParaRPr lang="es-MX"/>
        </a:p>
      </dgm:t>
    </dgm:pt>
    <dgm:pt modelId="{6F0243CC-1EA2-45B1-9CF0-143A74B0FA63}" type="sibTrans" cxnId="{8193EDE9-707F-4B08-90BF-00FEA2409BA4}">
      <dgm:prSet/>
      <dgm:spPr/>
      <dgm:t>
        <a:bodyPr/>
        <a:lstStyle/>
        <a:p>
          <a:endParaRPr lang="es-MX"/>
        </a:p>
      </dgm:t>
    </dgm:pt>
    <dgm:pt modelId="{EB16A16D-306C-4F32-B780-E56BF351D5EA}">
      <dgm:prSet phldrT="[Texto]"/>
      <dgm:spPr/>
      <dgm:t>
        <a:bodyPr/>
        <a:lstStyle/>
        <a:p>
          <a:r>
            <a:rPr lang="es-MX" dirty="0"/>
            <a:t>Conclusiones </a:t>
          </a:r>
        </a:p>
      </dgm:t>
    </dgm:pt>
    <dgm:pt modelId="{35413153-FC57-4334-A45A-DA775C83DCEA}" type="parTrans" cxnId="{040597F5-E8A3-4C80-8648-9EADB0DEB969}">
      <dgm:prSet/>
      <dgm:spPr/>
      <dgm:t>
        <a:bodyPr/>
        <a:lstStyle/>
        <a:p>
          <a:endParaRPr lang="es-MX"/>
        </a:p>
      </dgm:t>
    </dgm:pt>
    <dgm:pt modelId="{477743BD-D0F8-4290-B3BD-9EE9369A1A04}" type="sibTrans" cxnId="{040597F5-E8A3-4C80-8648-9EADB0DEB969}">
      <dgm:prSet/>
      <dgm:spPr/>
      <dgm:t>
        <a:bodyPr/>
        <a:lstStyle/>
        <a:p>
          <a:endParaRPr lang="es-MX"/>
        </a:p>
      </dgm:t>
    </dgm:pt>
    <dgm:pt modelId="{9DA1B8BC-4DD8-40BB-B32B-985F72B73C10}" type="pres">
      <dgm:prSet presAssocID="{89A229CC-46FF-4FB4-811F-460A3D52A9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B26CD50-6C79-464D-A59F-4538117CB395}" type="pres">
      <dgm:prSet presAssocID="{D5F3F21F-38F9-4ECF-8DCF-2C61FAFBE763}" presName="composite" presStyleCnt="0"/>
      <dgm:spPr/>
    </dgm:pt>
    <dgm:pt modelId="{1B38578B-DB91-4E0E-84BF-65CE061005C0}" type="pres">
      <dgm:prSet presAssocID="{D5F3F21F-38F9-4ECF-8DCF-2C61FAFBE76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7E03F95-DF4C-440D-B3D2-BFCDAC09A376}" type="pres">
      <dgm:prSet presAssocID="{D5F3F21F-38F9-4ECF-8DCF-2C61FAFBE76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DD71C13-E41A-4679-95E5-BE6DEA870564}" type="pres">
      <dgm:prSet presAssocID="{0860FFB3-9565-4442-98FA-9BA7FB38BE95}" presName="space" presStyleCnt="0"/>
      <dgm:spPr/>
    </dgm:pt>
    <dgm:pt modelId="{852E1322-603C-4FF1-B66A-F92BBD1DEC85}" type="pres">
      <dgm:prSet presAssocID="{C06F530C-2B4E-4B27-BC6F-932A52B8748D}" presName="composite" presStyleCnt="0"/>
      <dgm:spPr/>
    </dgm:pt>
    <dgm:pt modelId="{1BC69B4C-C798-47E9-BA90-98100EFEE732}" type="pres">
      <dgm:prSet presAssocID="{C06F530C-2B4E-4B27-BC6F-932A52B874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B9A72D-7C44-4FF8-A184-86DCF38F7C87}" type="pres">
      <dgm:prSet presAssocID="{C06F530C-2B4E-4B27-BC6F-932A52B8748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DD8FD03-6EE8-4AC2-9AF2-E69D1FB270EF}" type="pres">
      <dgm:prSet presAssocID="{B45A43FA-0C5E-4897-80A3-138FCC9B71B9}" presName="space" presStyleCnt="0"/>
      <dgm:spPr/>
    </dgm:pt>
    <dgm:pt modelId="{AF8FB9D4-0194-4C58-9349-F50F4BE9DFF1}" type="pres">
      <dgm:prSet presAssocID="{D7AF5DDA-E76D-40CD-8F51-C6EB02C17FB1}" presName="composite" presStyleCnt="0"/>
      <dgm:spPr/>
    </dgm:pt>
    <dgm:pt modelId="{9926BF42-4FF5-4563-935D-8B0FA22D38A6}" type="pres">
      <dgm:prSet presAssocID="{D7AF5DDA-E76D-40CD-8F51-C6EB02C17FB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BE125A1-77FF-4DF0-9DE0-41327ABF5E1F}" type="pres">
      <dgm:prSet presAssocID="{D7AF5DDA-E76D-40CD-8F51-C6EB02C17FB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9B6E897-B6A1-4F70-BF2A-67AA2067D4B7}" type="presOf" srcId="{338CE704-9F71-42AF-A694-200E696154B6}" destId="{14B9A72D-7C44-4FF8-A184-86DCF38F7C87}" srcOrd="0" destOrd="2" presId="urn:microsoft.com/office/officeart/2005/8/layout/hList1"/>
    <dgm:cxn modelId="{F7BFD108-9D71-481F-9769-72C2DFB9CB42}" type="presOf" srcId="{BD0FBD97-0F86-4F2C-A785-0D72761508BB}" destId="{E7E03F95-DF4C-440D-B3D2-BFCDAC09A376}" srcOrd="0" destOrd="0" presId="urn:microsoft.com/office/officeart/2005/8/layout/hList1"/>
    <dgm:cxn modelId="{6CAF88E5-7923-4D97-93D9-8D8E1F6539FE}" type="presOf" srcId="{C3781047-9D5E-41ED-AD0A-667294651D3D}" destId="{6BE125A1-77FF-4DF0-9DE0-41327ABF5E1F}" srcOrd="0" destOrd="1" presId="urn:microsoft.com/office/officeart/2005/8/layout/hList1"/>
    <dgm:cxn modelId="{AAADB0D3-DAD0-4F69-811C-70DB0A58DEB7}" srcId="{89A229CC-46FF-4FB4-811F-460A3D52A9FC}" destId="{D5F3F21F-38F9-4ECF-8DCF-2C61FAFBE763}" srcOrd="0" destOrd="0" parTransId="{647A290A-9845-45B4-A325-0AE108E021E8}" sibTransId="{0860FFB3-9565-4442-98FA-9BA7FB38BE95}"/>
    <dgm:cxn modelId="{3E9318EA-E8CD-47C3-A017-2BD428EF907E}" srcId="{D5F3F21F-38F9-4ECF-8DCF-2C61FAFBE763}" destId="{BD0FBD97-0F86-4F2C-A785-0D72761508BB}" srcOrd="0" destOrd="0" parTransId="{D449067A-A82B-4E2C-B601-35B68464646F}" sibTransId="{1E78E0A2-0FC1-4B17-8249-4D50D0D241DE}"/>
    <dgm:cxn modelId="{2BB2029E-F1B3-4A84-A95F-0E0C157D35AC}" srcId="{C06F530C-2B4E-4B27-BC6F-932A52B8748D}" destId="{27054D7A-776B-4823-85A0-35A807C6D2AD}" srcOrd="1" destOrd="0" parTransId="{67B4E390-CEEC-4BD2-9802-4332DF05FAB7}" sibTransId="{203E6596-5A19-4AB5-B993-7408D09F678E}"/>
    <dgm:cxn modelId="{232D68BC-326C-4E8E-87CE-0448EE98D831}" type="presOf" srcId="{F5048DC7-16DB-4539-9DC8-BC2D54796C65}" destId="{14B9A72D-7C44-4FF8-A184-86DCF38F7C87}" srcOrd="0" destOrd="0" presId="urn:microsoft.com/office/officeart/2005/8/layout/hList1"/>
    <dgm:cxn modelId="{053A6202-3C82-46DF-89EA-E5D51A687468}" type="presOf" srcId="{914409A7-CB2B-401E-925B-31DE870124BD}" destId="{6BE125A1-77FF-4DF0-9DE0-41327ABF5E1F}" srcOrd="0" destOrd="0" presId="urn:microsoft.com/office/officeart/2005/8/layout/hList1"/>
    <dgm:cxn modelId="{C3B4A75D-FC13-4980-B394-DFD4B13170EA}" srcId="{D7AF5DDA-E76D-40CD-8F51-C6EB02C17FB1}" destId="{C3781047-9D5E-41ED-AD0A-667294651D3D}" srcOrd="1" destOrd="0" parTransId="{79ED4E00-C451-469B-B6AD-E86CEE9A5265}" sibTransId="{8DDF336C-D00D-44A6-AD2A-1A8F6BA2C275}"/>
    <dgm:cxn modelId="{89F923DC-6489-4FA3-A0EC-28712CC8C881}" srcId="{89A229CC-46FF-4FB4-811F-460A3D52A9FC}" destId="{C06F530C-2B4E-4B27-BC6F-932A52B8748D}" srcOrd="1" destOrd="0" parTransId="{67218371-A7A9-417B-B453-74B2BED1A836}" sibTransId="{B45A43FA-0C5E-4897-80A3-138FCC9B71B9}"/>
    <dgm:cxn modelId="{2DE65A3D-1C9A-477B-9691-687DDF049F66}" type="presOf" srcId="{68E4145C-978E-4906-8832-902270E8693E}" destId="{E7E03F95-DF4C-440D-B3D2-BFCDAC09A376}" srcOrd="0" destOrd="1" presId="urn:microsoft.com/office/officeart/2005/8/layout/hList1"/>
    <dgm:cxn modelId="{8193EDE9-707F-4B08-90BF-00FEA2409BA4}" srcId="{C06F530C-2B4E-4B27-BC6F-932A52B8748D}" destId="{338CE704-9F71-42AF-A694-200E696154B6}" srcOrd="2" destOrd="0" parTransId="{BB1D5C71-D48B-4562-ADE4-B01B3582906E}" sibTransId="{6F0243CC-1EA2-45B1-9CF0-143A74B0FA63}"/>
    <dgm:cxn modelId="{4A65A3F5-2E6A-4EDC-B610-FBBE61289585}" srcId="{89A229CC-46FF-4FB4-811F-460A3D52A9FC}" destId="{D7AF5DDA-E76D-40CD-8F51-C6EB02C17FB1}" srcOrd="2" destOrd="0" parTransId="{77BFB793-CAB2-41F1-9FB2-9DC3F6926E81}" sibTransId="{2C0BF288-1158-4841-9ACE-3A47224680B8}"/>
    <dgm:cxn modelId="{FF406A76-A336-487E-8D4C-239DC5531327}" srcId="{C06F530C-2B4E-4B27-BC6F-932A52B8748D}" destId="{F5048DC7-16DB-4539-9DC8-BC2D54796C65}" srcOrd="0" destOrd="0" parTransId="{E1B12268-C703-4F9A-B937-4908E4AFA4DB}" sibTransId="{5B587E6C-BCDD-46A1-A3AA-DDB36B8215D4}"/>
    <dgm:cxn modelId="{1262E2C9-069D-433E-9672-2DB46C13FFB9}" srcId="{D5F3F21F-38F9-4ECF-8DCF-2C61FAFBE763}" destId="{68E4145C-978E-4906-8832-902270E8693E}" srcOrd="1" destOrd="0" parTransId="{D1AB16F1-F32A-42C6-A8B1-3439D9A7C39B}" sibTransId="{80BC4075-9CD3-44F0-92CF-E4A404FA0454}"/>
    <dgm:cxn modelId="{040597F5-E8A3-4C80-8648-9EADB0DEB969}" srcId="{D7AF5DDA-E76D-40CD-8F51-C6EB02C17FB1}" destId="{EB16A16D-306C-4F32-B780-E56BF351D5EA}" srcOrd="2" destOrd="0" parTransId="{35413153-FC57-4334-A45A-DA775C83DCEA}" sibTransId="{477743BD-D0F8-4290-B3BD-9EE9369A1A04}"/>
    <dgm:cxn modelId="{18318AE4-6AAF-4B14-A97C-D760A539A22A}" type="presOf" srcId="{89A229CC-46FF-4FB4-811F-460A3D52A9FC}" destId="{9DA1B8BC-4DD8-40BB-B32B-985F72B73C10}" srcOrd="0" destOrd="0" presId="urn:microsoft.com/office/officeart/2005/8/layout/hList1"/>
    <dgm:cxn modelId="{7BAB735B-375E-400A-A648-8E71B91DAEB7}" type="presOf" srcId="{EB16A16D-306C-4F32-B780-E56BF351D5EA}" destId="{6BE125A1-77FF-4DF0-9DE0-41327ABF5E1F}" srcOrd="0" destOrd="2" presId="urn:microsoft.com/office/officeart/2005/8/layout/hList1"/>
    <dgm:cxn modelId="{065D434F-E171-4307-97F2-3F1E380FF273}" type="presOf" srcId="{C06F530C-2B4E-4B27-BC6F-932A52B8748D}" destId="{1BC69B4C-C798-47E9-BA90-98100EFEE732}" srcOrd="0" destOrd="0" presId="urn:microsoft.com/office/officeart/2005/8/layout/hList1"/>
    <dgm:cxn modelId="{148E24D1-5293-4037-8D9A-AD79D72B811C}" type="presOf" srcId="{27054D7A-776B-4823-85A0-35A807C6D2AD}" destId="{14B9A72D-7C44-4FF8-A184-86DCF38F7C87}" srcOrd="0" destOrd="1" presId="urn:microsoft.com/office/officeart/2005/8/layout/hList1"/>
    <dgm:cxn modelId="{315696FE-37C8-40AC-99A8-168BCFD3409A}" srcId="{D5F3F21F-38F9-4ECF-8DCF-2C61FAFBE763}" destId="{8CDCB2F8-4008-4F81-8296-7FB66ECF5BCE}" srcOrd="2" destOrd="0" parTransId="{EF567CBB-A33A-4794-9707-98BD054AC1E1}" sibTransId="{5001C860-70CD-447D-8CDD-21F3D4A6DDE4}"/>
    <dgm:cxn modelId="{B44672D6-5B4D-466F-A053-55CE0BA21D3C}" type="presOf" srcId="{D7AF5DDA-E76D-40CD-8F51-C6EB02C17FB1}" destId="{9926BF42-4FF5-4563-935D-8B0FA22D38A6}" srcOrd="0" destOrd="0" presId="urn:microsoft.com/office/officeart/2005/8/layout/hList1"/>
    <dgm:cxn modelId="{BD7A62C3-CC68-4EF6-AC2D-DC4C42DD863C}" type="presOf" srcId="{D5F3F21F-38F9-4ECF-8DCF-2C61FAFBE763}" destId="{1B38578B-DB91-4E0E-84BF-65CE061005C0}" srcOrd="0" destOrd="0" presId="urn:microsoft.com/office/officeart/2005/8/layout/hList1"/>
    <dgm:cxn modelId="{03ED01D8-F1F5-4EAA-B0F9-47CB54C4EA42}" type="presOf" srcId="{8CDCB2F8-4008-4F81-8296-7FB66ECF5BCE}" destId="{E7E03F95-DF4C-440D-B3D2-BFCDAC09A376}" srcOrd="0" destOrd="2" presId="urn:microsoft.com/office/officeart/2005/8/layout/hList1"/>
    <dgm:cxn modelId="{69E8853E-B364-44BA-8E96-A9324A58F5BC}" srcId="{D7AF5DDA-E76D-40CD-8F51-C6EB02C17FB1}" destId="{914409A7-CB2B-401E-925B-31DE870124BD}" srcOrd="0" destOrd="0" parTransId="{5E0F854E-17AF-478C-8CBD-EA3A4CDB01C6}" sibTransId="{27E1A304-2008-4F8E-BC8D-21E4D7B61AF6}"/>
    <dgm:cxn modelId="{92CB5550-709B-4360-88AE-7E54BB2ACEBC}" type="presParOf" srcId="{9DA1B8BC-4DD8-40BB-B32B-985F72B73C10}" destId="{3B26CD50-6C79-464D-A59F-4538117CB395}" srcOrd="0" destOrd="0" presId="urn:microsoft.com/office/officeart/2005/8/layout/hList1"/>
    <dgm:cxn modelId="{1E8A1FA8-29F0-4F17-A4E3-2C6E8CEC7DEC}" type="presParOf" srcId="{3B26CD50-6C79-464D-A59F-4538117CB395}" destId="{1B38578B-DB91-4E0E-84BF-65CE061005C0}" srcOrd="0" destOrd="0" presId="urn:microsoft.com/office/officeart/2005/8/layout/hList1"/>
    <dgm:cxn modelId="{26590717-586C-466A-9231-6D6DD47B5818}" type="presParOf" srcId="{3B26CD50-6C79-464D-A59F-4538117CB395}" destId="{E7E03F95-DF4C-440D-B3D2-BFCDAC09A376}" srcOrd="1" destOrd="0" presId="urn:microsoft.com/office/officeart/2005/8/layout/hList1"/>
    <dgm:cxn modelId="{DB880AD9-C652-4107-8712-19EA2DFE8EA4}" type="presParOf" srcId="{9DA1B8BC-4DD8-40BB-B32B-985F72B73C10}" destId="{4DD71C13-E41A-4679-95E5-BE6DEA870564}" srcOrd="1" destOrd="0" presId="urn:microsoft.com/office/officeart/2005/8/layout/hList1"/>
    <dgm:cxn modelId="{EF824156-E893-4080-B62C-5921EEBF1814}" type="presParOf" srcId="{9DA1B8BC-4DD8-40BB-B32B-985F72B73C10}" destId="{852E1322-603C-4FF1-B66A-F92BBD1DEC85}" srcOrd="2" destOrd="0" presId="urn:microsoft.com/office/officeart/2005/8/layout/hList1"/>
    <dgm:cxn modelId="{9245B162-05C5-42D4-9125-44162616CF96}" type="presParOf" srcId="{852E1322-603C-4FF1-B66A-F92BBD1DEC85}" destId="{1BC69B4C-C798-47E9-BA90-98100EFEE732}" srcOrd="0" destOrd="0" presId="urn:microsoft.com/office/officeart/2005/8/layout/hList1"/>
    <dgm:cxn modelId="{7671E159-380D-422E-B108-52A4DEBF1020}" type="presParOf" srcId="{852E1322-603C-4FF1-B66A-F92BBD1DEC85}" destId="{14B9A72D-7C44-4FF8-A184-86DCF38F7C87}" srcOrd="1" destOrd="0" presId="urn:microsoft.com/office/officeart/2005/8/layout/hList1"/>
    <dgm:cxn modelId="{7D5B925D-3CA4-4D9C-8538-3A6A65F57E36}" type="presParOf" srcId="{9DA1B8BC-4DD8-40BB-B32B-985F72B73C10}" destId="{BDD8FD03-6EE8-4AC2-9AF2-E69D1FB270EF}" srcOrd="3" destOrd="0" presId="urn:microsoft.com/office/officeart/2005/8/layout/hList1"/>
    <dgm:cxn modelId="{CDB03907-B1DA-449F-81A1-564C74008120}" type="presParOf" srcId="{9DA1B8BC-4DD8-40BB-B32B-985F72B73C10}" destId="{AF8FB9D4-0194-4C58-9349-F50F4BE9DFF1}" srcOrd="4" destOrd="0" presId="urn:microsoft.com/office/officeart/2005/8/layout/hList1"/>
    <dgm:cxn modelId="{C5B798E6-A3A1-4F96-9215-D34869536EF9}" type="presParOf" srcId="{AF8FB9D4-0194-4C58-9349-F50F4BE9DFF1}" destId="{9926BF42-4FF5-4563-935D-8B0FA22D38A6}" srcOrd="0" destOrd="0" presId="urn:microsoft.com/office/officeart/2005/8/layout/hList1"/>
    <dgm:cxn modelId="{AF63AEC5-57F2-4560-9CFE-6338A27F8C0C}" type="presParOf" srcId="{AF8FB9D4-0194-4C58-9349-F50F4BE9DFF1}" destId="{6BE125A1-77FF-4DF0-9DE0-41327ABF5E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C496C-7F7F-4E8C-B529-03898DDEC28A}" type="doc">
      <dgm:prSet loTypeId="urn:microsoft.com/office/officeart/2005/8/layout/arrow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2CE2026A-7703-4A7E-BF92-3A4F99676800}">
      <dgm:prSet phldrT="[Texto]"/>
      <dgm:spPr/>
      <dgm:t>
        <a:bodyPr/>
        <a:lstStyle/>
        <a:p>
          <a:r>
            <a:rPr lang="es-MX" dirty="0"/>
            <a:t>Prestatarios </a:t>
          </a:r>
        </a:p>
      </dgm:t>
    </dgm:pt>
    <dgm:pt modelId="{BE0FDB17-4A98-483E-81F4-CB3A13D0E21A}" type="parTrans" cxnId="{522B8FFD-3AE0-446E-ABC4-DAC180ED16F5}">
      <dgm:prSet/>
      <dgm:spPr/>
      <dgm:t>
        <a:bodyPr/>
        <a:lstStyle/>
        <a:p>
          <a:endParaRPr lang="es-MX"/>
        </a:p>
      </dgm:t>
    </dgm:pt>
    <dgm:pt modelId="{7D9E7DCC-0366-4D9E-BBF9-579DEBC5A270}" type="sibTrans" cxnId="{522B8FFD-3AE0-446E-ABC4-DAC180ED16F5}">
      <dgm:prSet/>
      <dgm:spPr/>
      <dgm:t>
        <a:bodyPr/>
        <a:lstStyle/>
        <a:p>
          <a:endParaRPr lang="es-MX"/>
        </a:p>
      </dgm:t>
    </dgm:pt>
    <dgm:pt modelId="{355E4888-D6E5-40E4-8469-9E4DBB28C3E9}">
      <dgm:prSet phldrT="[Texto]"/>
      <dgm:spPr/>
      <dgm:t>
        <a:bodyPr/>
        <a:lstStyle/>
        <a:p>
          <a:r>
            <a:rPr lang="es-MX" dirty="0"/>
            <a:t>Crédito</a:t>
          </a:r>
        </a:p>
      </dgm:t>
    </dgm:pt>
    <dgm:pt modelId="{A92894A1-32E5-40D0-9441-C5C02DD639A9}" type="parTrans" cxnId="{3D6C69AD-3CBE-43BE-AD04-2D19CFD9EDBA}">
      <dgm:prSet/>
      <dgm:spPr/>
      <dgm:t>
        <a:bodyPr/>
        <a:lstStyle/>
        <a:p>
          <a:endParaRPr lang="es-MX"/>
        </a:p>
      </dgm:t>
    </dgm:pt>
    <dgm:pt modelId="{111FB815-D65A-41F4-96E6-6A1678C3ED51}" type="sibTrans" cxnId="{3D6C69AD-3CBE-43BE-AD04-2D19CFD9EDBA}">
      <dgm:prSet/>
      <dgm:spPr/>
      <dgm:t>
        <a:bodyPr/>
        <a:lstStyle/>
        <a:p>
          <a:endParaRPr lang="es-MX"/>
        </a:p>
      </dgm:t>
    </dgm:pt>
    <dgm:pt modelId="{26C28B23-82AC-4B4B-B8C7-E144998DCC6E}" type="pres">
      <dgm:prSet presAssocID="{E9CC496C-7F7F-4E8C-B529-03898DDEC28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4722E320-97BD-401B-8F06-9ED7E0C9CC0C}" type="pres">
      <dgm:prSet presAssocID="{E9CC496C-7F7F-4E8C-B529-03898DDEC28A}" presName="divider" presStyleLbl="fgShp" presStyleIdx="0" presStyleCnt="1"/>
      <dgm:spPr/>
    </dgm:pt>
    <dgm:pt modelId="{A9C140B9-548B-4309-A638-0B68D91CA6B3}" type="pres">
      <dgm:prSet presAssocID="{2CE2026A-7703-4A7E-BF92-3A4F99676800}" presName="downArrow" presStyleLbl="node1" presStyleIdx="0" presStyleCnt="2"/>
      <dgm:spPr/>
    </dgm:pt>
    <dgm:pt modelId="{D79B70E5-D616-41C0-9E23-700D7C5D8DE7}" type="pres">
      <dgm:prSet presAssocID="{2CE2026A-7703-4A7E-BF92-3A4F99676800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082968-B533-44F8-A67B-F1EB8D2B5214}" type="pres">
      <dgm:prSet presAssocID="{355E4888-D6E5-40E4-8469-9E4DBB28C3E9}" presName="upArrow" presStyleLbl="node1" presStyleIdx="1" presStyleCnt="2"/>
      <dgm:spPr/>
    </dgm:pt>
    <dgm:pt modelId="{37488E63-8A99-48DF-9D41-A157C4BDE579}" type="pres">
      <dgm:prSet presAssocID="{355E4888-D6E5-40E4-8469-9E4DBB28C3E9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D6C69AD-3CBE-43BE-AD04-2D19CFD9EDBA}" srcId="{E9CC496C-7F7F-4E8C-B529-03898DDEC28A}" destId="{355E4888-D6E5-40E4-8469-9E4DBB28C3E9}" srcOrd="1" destOrd="0" parTransId="{A92894A1-32E5-40D0-9441-C5C02DD639A9}" sibTransId="{111FB815-D65A-41F4-96E6-6A1678C3ED51}"/>
    <dgm:cxn modelId="{2702F75C-2E25-43A2-9CBA-445EEFBD6E08}" type="presOf" srcId="{E9CC496C-7F7F-4E8C-B529-03898DDEC28A}" destId="{26C28B23-82AC-4B4B-B8C7-E144998DCC6E}" srcOrd="0" destOrd="0" presId="urn:microsoft.com/office/officeart/2005/8/layout/arrow3"/>
    <dgm:cxn modelId="{7493B7D6-EDBE-427D-AFA6-2BFE99D103FA}" type="presOf" srcId="{2CE2026A-7703-4A7E-BF92-3A4F99676800}" destId="{D79B70E5-D616-41C0-9E23-700D7C5D8DE7}" srcOrd="0" destOrd="0" presId="urn:microsoft.com/office/officeart/2005/8/layout/arrow3"/>
    <dgm:cxn modelId="{8CA47B21-1501-46CB-BDA1-00BD3CFBCC43}" type="presOf" srcId="{355E4888-D6E5-40E4-8469-9E4DBB28C3E9}" destId="{37488E63-8A99-48DF-9D41-A157C4BDE579}" srcOrd="0" destOrd="0" presId="urn:microsoft.com/office/officeart/2005/8/layout/arrow3"/>
    <dgm:cxn modelId="{522B8FFD-3AE0-446E-ABC4-DAC180ED16F5}" srcId="{E9CC496C-7F7F-4E8C-B529-03898DDEC28A}" destId="{2CE2026A-7703-4A7E-BF92-3A4F99676800}" srcOrd="0" destOrd="0" parTransId="{BE0FDB17-4A98-483E-81F4-CB3A13D0E21A}" sibTransId="{7D9E7DCC-0366-4D9E-BBF9-579DEBC5A270}"/>
    <dgm:cxn modelId="{CC170D44-318E-4CC9-9AA6-BD0724C53575}" type="presParOf" srcId="{26C28B23-82AC-4B4B-B8C7-E144998DCC6E}" destId="{4722E320-97BD-401B-8F06-9ED7E0C9CC0C}" srcOrd="0" destOrd="0" presId="urn:microsoft.com/office/officeart/2005/8/layout/arrow3"/>
    <dgm:cxn modelId="{937BFBE2-127D-4D0A-9448-F683F4F811F3}" type="presParOf" srcId="{26C28B23-82AC-4B4B-B8C7-E144998DCC6E}" destId="{A9C140B9-548B-4309-A638-0B68D91CA6B3}" srcOrd="1" destOrd="0" presId="urn:microsoft.com/office/officeart/2005/8/layout/arrow3"/>
    <dgm:cxn modelId="{31E3D41D-9F29-4956-88A3-BC08C7E3EC53}" type="presParOf" srcId="{26C28B23-82AC-4B4B-B8C7-E144998DCC6E}" destId="{D79B70E5-D616-41C0-9E23-700D7C5D8DE7}" srcOrd="2" destOrd="0" presId="urn:microsoft.com/office/officeart/2005/8/layout/arrow3"/>
    <dgm:cxn modelId="{26FF51B5-60CC-4E80-BF46-26EF15D99168}" type="presParOf" srcId="{26C28B23-82AC-4B4B-B8C7-E144998DCC6E}" destId="{D5082968-B533-44F8-A67B-F1EB8D2B5214}" srcOrd="3" destOrd="0" presId="urn:microsoft.com/office/officeart/2005/8/layout/arrow3"/>
    <dgm:cxn modelId="{143872AC-16AB-4DF4-9F1F-7D7239CC40AE}" type="presParOf" srcId="{26C28B23-82AC-4B4B-B8C7-E144998DCC6E}" destId="{37488E63-8A99-48DF-9D41-A157C4BDE57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737E9-9956-45DD-BA86-602A32700E24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F5E3F5B-3447-4B88-ADD5-10949E2FE6BF}">
      <dgm:prSet phldrT="[Texto]"/>
      <dgm:spPr/>
      <dgm:t>
        <a:bodyPr/>
        <a:lstStyle/>
        <a:p>
          <a:r>
            <a:rPr lang="es-MX" dirty="0"/>
            <a:t>Clasificador binario</a:t>
          </a:r>
        </a:p>
      </dgm:t>
    </dgm:pt>
    <dgm:pt modelId="{F0B5C2F6-5717-4A83-BB2D-AF835356292F}" type="parTrans" cxnId="{1E403102-BA12-4F4F-8B92-3FD19367B02E}">
      <dgm:prSet/>
      <dgm:spPr/>
      <dgm:t>
        <a:bodyPr/>
        <a:lstStyle/>
        <a:p>
          <a:endParaRPr lang="es-MX"/>
        </a:p>
      </dgm:t>
    </dgm:pt>
    <dgm:pt modelId="{11E7B44B-8FF6-47AB-811D-2AEEBA54DD06}" type="sibTrans" cxnId="{1E403102-BA12-4F4F-8B92-3FD19367B02E}">
      <dgm:prSet/>
      <dgm:spPr/>
      <dgm:t>
        <a:bodyPr/>
        <a:lstStyle/>
        <a:p>
          <a:endParaRPr lang="es-MX"/>
        </a:p>
      </dgm:t>
    </dgm:pt>
    <dgm:pt modelId="{34789363-CB87-4333-A4FB-6FB4A5D9DAB2}">
      <dgm:prSet phldrT="[Texto]"/>
      <dgm:spPr/>
      <dgm:t>
        <a:bodyPr/>
        <a:lstStyle/>
        <a:p>
          <a:r>
            <a:rPr lang="es-MX" dirty="0"/>
            <a:t>Definición de </a:t>
          </a:r>
          <a:r>
            <a:rPr lang="es-MX" dirty="0" smtClean="0"/>
            <a:t>funciones</a:t>
          </a:r>
          <a:endParaRPr lang="es-MX" dirty="0"/>
        </a:p>
      </dgm:t>
    </dgm:pt>
    <dgm:pt modelId="{05261ED5-09DE-4E12-A5EA-B80ECC91684A}" type="parTrans" cxnId="{814C8B8A-B134-4128-B67F-5227C1E82EEC}">
      <dgm:prSet/>
      <dgm:spPr/>
      <dgm:t>
        <a:bodyPr/>
        <a:lstStyle/>
        <a:p>
          <a:endParaRPr lang="es-MX"/>
        </a:p>
      </dgm:t>
    </dgm:pt>
    <dgm:pt modelId="{B2769B19-D3BF-401A-84A4-9DB5DD491A63}" type="sibTrans" cxnId="{814C8B8A-B134-4128-B67F-5227C1E82EEC}">
      <dgm:prSet/>
      <dgm:spPr/>
      <dgm:t>
        <a:bodyPr/>
        <a:lstStyle/>
        <a:p>
          <a:endParaRPr lang="es-MX"/>
        </a:p>
      </dgm:t>
    </dgm:pt>
    <dgm:pt modelId="{110A8039-2FD3-4177-8411-3DA0665895A5}">
      <dgm:prSet phldrT="[Texto]"/>
      <dgm:spPr/>
      <dgm:t>
        <a:bodyPr/>
        <a:lstStyle/>
        <a:p>
          <a:r>
            <a:rPr lang="es-MX" dirty="0"/>
            <a:t>Ajuste de curvas</a:t>
          </a:r>
        </a:p>
      </dgm:t>
    </dgm:pt>
    <dgm:pt modelId="{6459E7E1-61DB-4A57-9BA2-23D21A133383}" type="parTrans" cxnId="{4F999550-8604-4915-9CEC-0906A48FF712}">
      <dgm:prSet/>
      <dgm:spPr/>
      <dgm:t>
        <a:bodyPr/>
        <a:lstStyle/>
        <a:p>
          <a:endParaRPr lang="es-MX"/>
        </a:p>
      </dgm:t>
    </dgm:pt>
    <dgm:pt modelId="{DB776342-7528-46E7-870C-B99754DE93E1}" type="sibTrans" cxnId="{4F999550-8604-4915-9CEC-0906A48FF712}">
      <dgm:prSet/>
      <dgm:spPr/>
      <dgm:t>
        <a:bodyPr/>
        <a:lstStyle/>
        <a:p>
          <a:endParaRPr lang="es-MX"/>
        </a:p>
      </dgm:t>
    </dgm:pt>
    <dgm:pt modelId="{7CAEB338-A9E1-4B6B-8669-0F56B326BE0E}" type="pres">
      <dgm:prSet presAssocID="{9E0737E9-9956-45DD-BA86-602A32700E24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094A508C-C826-460C-A274-B5C250CBA227}" type="pres">
      <dgm:prSet presAssocID="{AF5E3F5B-3447-4B88-ADD5-10949E2FE6BF}" presName="Accent1" presStyleCnt="0"/>
      <dgm:spPr/>
    </dgm:pt>
    <dgm:pt modelId="{7F4DE8D2-DD6C-404A-8098-D8997E6A85E5}" type="pres">
      <dgm:prSet presAssocID="{AF5E3F5B-3447-4B88-ADD5-10949E2FE6BF}" presName="Accent" presStyleLbl="node1" presStyleIdx="0" presStyleCnt="3"/>
      <dgm:spPr/>
    </dgm:pt>
    <dgm:pt modelId="{5702E89E-45E0-4D46-987D-A6E959AC366B}" type="pres">
      <dgm:prSet presAssocID="{AF5E3F5B-3447-4B88-ADD5-10949E2FE6B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ABECD3-165A-41D4-BE5F-45EB401A2247}" type="pres">
      <dgm:prSet presAssocID="{34789363-CB87-4333-A4FB-6FB4A5D9DAB2}" presName="Accent2" presStyleCnt="0"/>
      <dgm:spPr/>
    </dgm:pt>
    <dgm:pt modelId="{1A2C6CCA-0456-462B-A141-D0B091461D8E}" type="pres">
      <dgm:prSet presAssocID="{34789363-CB87-4333-A4FB-6FB4A5D9DAB2}" presName="Accent" presStyleLbl="node1" presStyleIdx="1" presStyleCnt="3"/>
      <dgm:spPr/>
    </dgm:pt>
    <dgm:pt modelId="{2EFC30DE-726C-42F8-895F-25FFF2BDCE73}" type="pres">
      <dgm:prSet presAssocID="{34789363-CB87-4333-A4FB-6FB4A5D9DAB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0C0BDC2-1E5E-4CE5-B406-9F16968E7356}" type="pres">
      <dgm:prSet presAssocID="{110A8039-2FD3-4177-8411-3DA0665895A5}" presName="Accent3" presStyleCnt="0"/>
      <dgm:spPr/>
    </dgm:pt>
    <dgm:pt modelId="{1612AF40-81A0-4A9A-838A-E80B21B93525}" type="pres">
      <dgm:prSet presAssocID="{110A8039-2FD3-4177-8411-3DA0665895A5}" presName="Accent" presStyleLbl="node1" presStyleIdx="2" presStyleCnt="3"/>
      <dgm:spPr/>
    </dgm:pt>
    <dgm:pt modelId="{EB7AF648-396B-4FBA-9860-1AAB6A9CCA24}" type="pres">
      <dgm:prSet presAssocID="{110A8039-2FD3-4177-8411-3DA0665895A5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63D138B-583D-42C2-87A3-F0CABEE5738A}" type="presOf" srcId="{34789363-CB87-4333-A4FB-6FB4A5D9DAB2}" destId="{2EFC30DE-726C-42F8-895F-25FFF2BDCE73}" srcOrd="0" destOrd="0" presId="urn:microsoft.com/office/officeart/2009/layout/CircleArrowProcess"/>
    <dgm:cxn modelId="{2BEE52FC-48FA-4C9A-B5D6-020EEBDC396C}" type="presOf" srcId="{9E0737E9-9956-45DD-BA86-602A32700E24}" destId="{7CAEB338-A9E1-4B6B-8669-0F56B326BE0E}" srcOrd="0" destOrd="0" presId="urn:microsoft.com/office/officeart/2009/layout/CircleArrowProcess"/>
    <dgm:cxn modelId="{814C8B8A-B134-4128-B67F-5227C1E82EEC}" srcId="{9E0737E9-9956-45DD-BA86-602A32700E24}" destId="{34789363-CB87-4333-A4FB-6FB4A5D9DAB2}" srcOrd="1" destOrd="0" parTransId="{05261ED5-09DE-4E12-A5EA-B80ECC91684A}" sibTransId="{B2769B19-D3BF-401A-84A4-9DB5DD491A63}"/>
    <dgm:cxn modelId="{4F999550-8604-4915-9CEC-0906A48FF712}" srcId="{9E0737E9-9956-45DD-BA86-602A32700E24}" destId="{110A8039-2FD3-4177-8411-3DA0665895A5}" srcOrd="2" destOrd="0" parTransId="{6459E7E1-61DB-4A57-9BA2-23D21A133383}" sibTransId="{DB776342-7528-46E7-870C-B99754DE93E1}"/>
    <dgm:cxn modelId="{E5EC5632-7C9E-49B6-87C5-3703DF1028A5}" type="presOf" srcId="{AF5E3F5B-3447-4B88-ADD5-10949E2FE6BF}" destId="{5702E89E-45E0-4D46-987D-A6E959AC366B}" srcOrd="0" destOrd="0" presId="urn:microsoft.com/office/officeart/2009/layout/CircleArrowProcess"/>
    <dgm:cxn modelId="{1E403102-BA12-4F4F-8B92-3FD19367B02E}" srcId="{9E0737E9-9956-45DD-BA86-602A32700E24}" destId="{AF5E3F5B-3447-4B88-ADD5-10949E2FE6BF}" srcOrd="0" destOrd="0" parTransId="{F0B5C2F6-5717-4A83-BB2D-AF835356292F}" sibTransId="{11E7B44B-8FF6-47AB-811D-2AEEBA54DD06}"/>
    <dgm:cxn modelId="{142101C1-C03D-443A-9FCC-1C88B20CA41C}" type="presOf" srcId="{110A8039-2FD3-4177-8411-3DA0665895A5}" destId="{EB7AF648-396B-4FBA-9860-1AAB6A9CCA24}" srcOrd="0" destOrd="0" presId="urn:microsoft.com/office/officeart/2009/layout/CircleArrowProcess"/>
    <dgm:cxn modelId="{6B77CE60-3000-41B3-BC89-9F31DDB6AD21}" type="presParOf" srcId="{7CAEB338-A9E1-4B6B-8669-0F56B326BE0E}" destId="{094A508C-C826-460C-A274-B5C250CBA227}" srcOrd="0" destOrd="0" presId="urn:microsoft.com/office/officeart/2009/layout/CircleArrowProcess"/>
    <dgm:cxn modelId="{AE5EA2EC-FE2C-4528-B9E6-44EAE686C965}" type="presParOf" srcId="{094A508C-C826-460C-A274-B5C250CBA227}" destId="{7F4DE8D2-DD6C-404A-8098-D8997E6A85E5}" srcOrd="0" destOrd="0" presId="urn:microsoft.com/office/officeart/2009/layout/CircleArrowProcess"/>
    <dgm:cxn modelId="{9AF9E95B-0B88-4598-9871-EC3B63FD2257}" type="presParOf" srcId="{7CAEB338-A9E1-4B6B-8669-0F56B326BE0E}" destId="{5702E89E-45E0-4D46-987D-A6E959AC366B}" srcOrd="1" destOrd="0" presId="urn:microsoft.com/office/officeart/2009/layout/CircleArrowProcess"/>
    <dgm:cxn modelId="{466BD241-105D-44F3-ABC2-A81EC5430A33}" type="presParOf" srcId="{7CAEB338-A9E1-4B6B-8669-0F56B326BE0E}" destId="{FDABECD3-165A-41D4-BE5F-45EB401A2247}" srcOrd="2" destOrd="0" presId="urn:microsoft.com/office/officeart/2009/layout/CircleArrowProcess"/>
    <dgm:cxn modelId="{4E35DBDF-5229-47C7-A7BA-C574C356A286}" type="presParOf" srcId="{FDABECD3-165A-41D4-BE5F-45EB401A2247}" destId="{1A2C6CCA-0456-462B-A141-D0B091461D8E}" srcOrd="0" destOrd="0" presId="urn:microsoft.com/office/officeart/2009/layout/CircleArrowProcess"/>
    <dgm:cxn modelId="{EB2EEFE8-9E72-42F2-A230-C87020E63476}" type="presParOf" srcId="{7CAEB338-A9E1-4B6B-8669-0F56B326BE0E}" destId="{2EFC30DE-726C-42F8-895F-25FFF2BDCE73}" srcOrd="3" destOrd="0" presId="urn:microsoft.com/office/officeart/2009/layout/CircleArrowProcess"/>
    <dgm:cxn modelId="{7D5D73F5-2677-4786-9E05-DAF7B278CB8C}" type="presParOf" srcId="{7CAEB338-A9E1-4B6B-8669-0F56B326BE0E}" destId="{C0C0BDC2-1E5E-4CE5-B406-9F16968E7356}" srcOrd="4" destOrd="0" presId="urn:microsoft.com/office/officeart/2009/layout/CircleArrowProcess"/>
    <dgm:cxn modelId="{1AF87AFE-3761-4BA4-A131-49D6F02516E3}" type="presParOf" srcId="{C0C0BDC2-1E5E-4CE5-B406-9F16968E7356}" destId="{1612AF40-81A0-4A9A-838A-E80B21B93525}" srcOrd="0" destOrd="0" presId="urn:microsoft.com/office/officeart/2009/layout/CircleArrowProcess"/>
    <dgm:cxn modelId="{E841E701-F9DF-4D88-8799-6B8B74286AF0}" type="presParOf" srcId="{7CAEB338-A9E1-4B6B-8669-0F56B326BE0E}" destId="{EB7AF648-396B-4FBA-9860-1AAB6A9CCA2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A24C1C-E74B-4221-9149-4A4CD095D3D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9366318-DE92-40A2-8E8C-63A4A272E1F4}">
      <dgm:prSet phldrT="[Texto]"/>
      <dgm:spPr/>
      <dgm:t>
        <a:bodyPr/>
        <a:lstStyle/>
        <a:p>
          <a:r>
            <a:rPr lang="es-MX" dirty="0"/>
            <a:t>Costo</a:t>
          </a:r>
        </a:p>
      </dgm:t>
    </dgm:pt>
    <dgm:pt modelId="{EFC1979A-AB78-448E-A475-5CEEC344C2FD}" type="parTrans" cxnId="{6CECF199-2794-4A6E-9BBA-A9A84505B2F4}">
      <dgm:prSet/>
      <dgm:spPr/>
      <dgm:t>
        <a:bodyPr/>
        <a:lstStyle/>
        <a:p>
          <a:endParaRPr lang="es-MX"/>
        </a:p>
      </dgm:t>
    </dgm:pt>
    <dgm:pt modelId="{2A41E544-05F9-4F61-BAC4-425D8387B492}" type="sibTrans" cxnId="{6CECF199-2794-4A6E-9BBA-A9A84505B2F4}">
      <dgm:prSet/>
      <dgm:spPr/>
      <dgm:t>
        <a:bodyPr/>
        <a:lstStyle/>
        <a:p>
          <a:endParaRPr lang="es-MX"/>
        </a:p>
      </dgm:t>
    </dgm:pt>
    <dgm:pt modelId="{2C224645-19B1-4F73-A2B3-9AFBC871F234}">
      <dgm:prSet phldrT="[Texto]"/>
      <dgm:spPr/>
      <dgm:t>
        <a:bodyPr/>
        <a:lstStyle/>
        <a:p>
          <a:r>
            <a:rPr lang="es-MX" dirty="0"/>
            <a:t>Minimizar el costo de la comida</a:t>
          </a:r>
        </a:p>
      </dgm:t>
    </dgm:pt>
    <dgm:pt modelId="{AB0BF6E9-68B8-4784-985C-B8BDD6494B43}" type="parTrans" cxnId="{CAC8D49C-2C99-4CA4-B6CD-7FD8C0DE6F9C}">
      <dgm:prSet/>
      <dgm:spPr/>
      <dgm:t>
        <a:bodyPr/>
        <a:lstStyle/>
        <a:p>
          <a:endParaRPr lang="es-MX"/>
        </a:p>
      </dgm:t>
    </dgm:pt>
    <dgm:pt modelId="{124BAA88-6DD3-4BA5-BE07-935A5D739514}" type="sibTrans" cxnId="{CAC8D49C-2C99-4CA4-B6CD-7FD8C0DE6F9C}">
      <dgm:prSet/>
      <dgm:spPr/>
      <dgm:t>
        <a:bodyPr/>
        <a:lstStyle/>
        <a:p>
          <a:endParaRPr lang="es-MX"/>
        </a:p>
      </dgm:t>
    </dgm:pt>
    <dgm:pt modelId="{516BA1B2-DE95-476C-AB1A-8FC9BBDEAE58}" type="pres">
      <dgm:prSet presAssocID="{C9A24C1C-E74B-4221-9149-4A4CD095D3D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s-MX"/>
        </a:p>
      </dgm:t>
    </dgm:pt>
    <dgm:pt modelId="{99FB19D8-A18E-4D07-9E2A-CF23CAC6DFD7}" type="pres">
      <dgm:prSet presAssocID="{C9A24C1C-E74B-4221-9149-4A4CD095D3D6}" presName="arrowNode" presStyleLbl="node1" presStyleIdx="0" presStyleCnt="1"/>
      <dgm:spPr/>
    </dgm:pt>
    <dgm:pt modelId="{1E5425E6-9A13-4364-8258-46E3AD7A84FC}" type="pres">
      <dgm:prSet presAssocID="{09366318-DE92-40A2-8E8C-63A4A272E1F4}" presName="txNode1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64F2D60-B571-4CE5-8D68-5D7ADEEF017C}" type="pres">
      <dgm:prSet presAssocID="{2C224645-19B1-4F73-A2B3-9AFBC871F234}" presName="txNode2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C0B1D9E-926E-4359-B545-0747F874C6BC}" type="presOf" srcId="{09366318-DE92-40A2-8E8C-63A4A272E1F4}" destId="{1E5425E6-9A13-4364-8258-46E3AD7A84FC}" srcOrd="0" destOrd="0" presId="urn:microsoft.com/office/officeart/2009/3/layout/DescendingProcess"/>
    <dgm:cxn modelId="{6CB9EA5E-7DAE-41F9-9212-4134FB974450}" type="presOf" srcId="{C9A24C1C-E74B-4221-9149-4A4CD095D3D6}" destId="{516BA1B2-DE95-476C-AB1A-8FC9BBDEAE58}" srcOrd="0" destOrd="0" presId="urn:microsoft.com/office/officeart/2009/3/layout/DescendingProcess"/>
    <dgm:cxn modelId="{CAC8D49C-2C99-4CA4-B6CD-7FD8C0DE6F9C}" srcId="{C9A24C1C-E74B-4221-9149-4A4CD095D3D6}" destId="{2C224645-19B1-4F73-A2B3-9AFBC871F234}" srcOrd="1" destOrd="0" parTransId="{AB0BF6E9-68B8-4784-985C-B8BDD6494B43}" sibTransId="{124BAA88-6DD3-4BA5-BE07-935A5D739514}"/>
    <dgm:cxn modelId="{6CECF199-2794-4A6E-9BBA-A9A84505B2F4}" srcId="{C9A24C1C-E74B-4221-9149-4A4CD095D3D6}" destId="{09366318-DE92-40A2-8E8C-63A4A272E1F4}" srcOrd="0" destOrd="0" parTransId="{EFC1979A-AB78-448E-A475-5CEEC344C2FD}" sibTransId="{2A41E544-05F9-4F61-BAC4-425D8387B492}"/>
    <dgm:cxn modelId="{BA07C7F1-85B4-4A30-8119-12B0F732ECDE}" type="presOf" srcId="{2C224645-19B1-4F73-A2B3-9AFBC871F234}" destId="{964F2D60-B571-4CE5-8D68-5D7ADEEF017C}" srcOrd="0" destOrd="0" presId="urn:microsoft.com/office/officeart/2009/3/layout/DescendingProcess"/>
    <dgm:cxn modelId="{B269414E-6378-42C9-85AA-573374D246BF}" type="presParOf" srcId="{516BA1B2-DE95-476C-AB1A-8FC9BBDEAE58}" destId="{99FB19D8-A18E-4D07-9E2A-CF23CAC6DFD7}" srcOrd="0" destOrd="0" presId="urn:microsoft.com/office/officeart/2009/3/layout/DescendingProcess"/>
    <dgm:cxn modelId="{0BA7FE9E-6B29-4E5F-B64C-3C6289722366}" type="presParOf" srcId="{516BA1B2-DE95-476C-AB1A-8FC9BBDEAE58}" destId="{1E5425E6-9A13-4364-8258-46E3AD7A84FC}" srcOrd="1" destOrd="0" presId="urn:microsoft.com/office/officeart/2009/3/layout/DescendingProcess"/>
    <dgm:cxn modelId="{A2261B8E-4416-40A2-9FA8-FDD81FD9D179}" type="presParOf" srcId="{516BA1B2-DE95-476C-AB1A-8FC9BBDEAE58}" destId="{964F2D60-B571-4CE5-8D68-5D7ADEEF017C}" srcOrd="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284DBC-5698-4FB7-89A4-158FFDEBC7D1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A80B8987-72E0-4D77-8CD4-909D85E57CC5}">
      <dgm:prSet phldrT="[Texto]"/>
      <dgm:spPr/>
      <dgm:t>
        <a:bodyPr/>
        <a:lstStyle/>
        <a:p>
          <a:r>
            <a:rPr lang="es-MX" dirty="0"/>
            <a:t>Total de elementos del alimento</a:t>
          </a:r>
        </a:p>
      </dgm:t>
    </dgm:pt>
    <dgm:pt modelId="{3F545829-D8E7-4873-B890-FE241557D793}" type="parTrans" cxnId="{90A8BBF3-7C00-4A7B-96E1-A09F29EF0D1C}">
      <dgm:prSet/>
      <dgm:spPr/>
      <dgm:t>
        <a:bodyPr/>
        <a:lstStyle/>
        <a:p>
          <a:endParaRPr lang="es-MX"/>
        </a:p>
      </dgm:t>
    </dgm:pt>
    <dgm:pt modelId="{02FD9A80-A97F-4FFA-A9C4-B0AFA97B5171}" type="sibTrans" cxnId="{90A8BBF3-7C00-4A7B-96E1-A09F29EF0D1C}">
      <dgm:prSet/>
      <dgm:spPr/>
      <dgm:t>
        <a:bodyPr/>
        <a:lstStyle/>
        <a:p>
          <a:endParaRPr lang="es-MX"/>
        </a:p>
      </dgm:t>
    </dgm:pt>
    <dgm:pt modelId="{1DBC0097-CF7A-4BC6-B0CB-7956110DA847}">
      <dgm:prSet phldrT="[Texto]"/>
      <dgm:spPr/>
      <dgm:t>
        <a:bodyPr/>
        <a:lstStyle/>
        <a:p>
          <a:r>
            <a:rPr lang="es-MX" dirty="0"/>
            <a:t>Precio del alimento</a:t>
          </a:r>
        </a:p>
      </dgm:t>
    </dgm:pt>
    <dgm:pt modelId="{7572DBDE-1CB3-4445-AF0F-E55C20D9E576}" type="parTrans" cxnId="{FCA03657-02AA-42FA-A7CF-55E30E6C0138}">
      <dgm:prSet/>
      <dgm:spPr/>
      <dgm:t>
        <a:bodyPr/>
        <a:lstStyle/>
        <a:p>
          <a:endParaRPr lang="es-MX"/>
        </a:p>
      </dgm:t>
    </dgm:pt>
    <dgm:pt modelId="{C8B9A631-D0A0-49A6-8497-6FFDFF8273A5}" type="sibTrans" cxnId="{FCA03657-02AA-42FA-A7CF-55E30E6C0138}">
      <dgm:prSet/>
      <dgm:spPr/>
      <dgm:t>
        <a:bodyPr/>
        <a:lstStyle/>
        <a:p>
          <a:endParaRPr lang="es-MX"/>
        </a:p>
      </dgm:t>
    </dgm:pt>
    <dgm:pt modelId="{252E978B-2747-4DF4-97C1-908FB4987586}">
      <dgm:prSet phldrT="[Texto]"/>
      <dgm:spPr/>
      <dgm:t>
        <a:bodyPr/>
        <a:lstStyle/>
        <a:p>
          <a:r>
            <a:rPr lang="es-MX" dirty="0"/>
            <a:t>Alimento </a:t>
          </a:r>
        </a:p>
      </dgm:t>
    </dgm:pt>
    <dgm:pt modelId="{CE91BBEC-8D47-4087-B869-AA37CF4733FA}" type="parTrans" cxnId="{F6F324D6-49E0-43C2-B2AC-2613F66D34DD}">
      <dgm:prSet/>
      <dgm:spPr/>
      <dgm:t>
        <a:bodyPr/>
        <a:lstStyle/>
        <a:p>
          <a:endParaRPr lang="es-MX"/>
        </a:p>
      </dgm:t>
    </dgm:pt>
    <dgm:pt modelId="{288BCACE-B01F-436D-94E7-7FE9282F7CA4}" type="sibTrans" cxnId="{F6F324D6-49E0-43C2-B2AC-2613F66D34DD}">
      <dgm:prSet/>
      <dgm:spPr/>
      <dgm:t>
        <a:bodyPr/>
        <a:lstStyle/>
        <a:p>
          <a:endParaRPr lang="es-MX"/>
        </a:p>
      </dgm:t>
    </dgm:pt>
    <dgm:pt modelId="{94E0ED86-A721-4E20-8F1B-53743E59F969}">
      <dgm:prSet phldrT="[Texto]"/>
      <dgm:spPr/>
      <dgm:t>
        <a:bodyPr/>
        <a:lstStyle/>
        <a:p>
          <a:r>
            <a:rPr lang="es-MX" dirty="0"/>
            <a:t>Precio mas bajo</a:t>
          </a:r>
        </a:p>
      </dgm:t>
    </dgm:pt>
    <dgm:pt modelId="{BEB3AFB7-2736-4AFE-ADF1-5CD734BD7D54}" type="parTrans" cxnId="{3D8625CF-B4C2-4CE1-B35A-F335D3DDB4E9}">
      <dgm:prSet/>
      <dgm:spPr/>
      <dgm:t>
        <a:bodyPr/>
        <a:lstStyle/>
        <a:p>
          <a:endParaRPr lang="es-MX"/>
        </a:p>
      </dgm:t>
    </dgm:pt>
    <dgm:pt modelId="{70F96846-AC0C-411B-BBA1-B1964B8B6349}" type="sibTrans" cxnId="{3D8625CF-B4C2-4CE1-B35A-F335D3DDB4E9}">
      <dgm:prSet/>
      <dgm:spPr/>
      <dgm:t>
        <a:bodyPr/>
        <a:lstStyle/>
        <a:p>
          <a:endParaRPr lang="es-MX"/>
        </a:p>
      </dgm:t>
    </dgm:pt>
    <dgm:pt modelId="{2E3D3851-D13B-4795-9F99-2A0219A4D364}" type="pres">
      <dgm:prSet presAssocID="{4D284DBC-5698-4FB7-89A4-158FFDEBC7D1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601B21D0-E760-4AE3-9A54-56DD1D234C99}" type="pres">
      <dgm:prSet presAssocID="{A80B8987-72E0-4D77-8CD4-909D85E57CC5}" presName="chaos" presStyleCnt="0"/>
      <dgm:spPr/>
    </dgm:pt>
    <dgm:pt modelId="{9315A232-33DF-47A6-9724-B808D0CA27C2}" type="pres">
      <dgm:prSet presAssocID="{A80B8987-72E0-4D77-8CD4-909D85E57CC5}" presName="parTx1" presStyleLbl="revTx" presStyleIdx="0" presStyleCnt="3"/>
      <dgm:spPr/>
      <dgm:t>
        <a:bodyPr/>
        <a:lstStyle/>
        <a:p>
          <a:endParaRPr lang="es-MX"/>
        </a:p>
      </dgm:t>
    </dgm:pt>
    <dgm:pt modelId="{B7A33888-2C26-4740-A90F-9E917A35672B}" type="pres">
      <dgm:prSet presAssocID="{A80B8987-72E0-4D77-8CD4-909D85E57CC5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D93FC65-934C-477E-8F81-23F1F71CB451}" type="pres">
      <dgm:prSet presAssocID="{A80B8987-72E0-4D77-8CD4-909D85E57CC5}" presName="c1" presStyleLbl="node1" presStyleIdx="0" presStyleCnt="19"/>
      <dgm:spPr/>
    </dgm:pt>
    <dgm:pt modelId="{20EF1780-48F3-43CA-87FB-1AE0B6094919}" type="pres">
      <dgm:prSet presAssocID="{A80B8987-72E0-4D77-8CD4-909D85E57CC5}" presName="c2" presStyleLbl="node1" presStyleIdx="1" presStyleCnt="19"/>
      <dgm:spPr/>
    </dgm:pt>
    <dgm:pt modelId="{ACDE3835-91C6-49ED-8971-D3EBEADDA14C}" type="pres">
      <dgm:prSet presAssocID="{A80B8987-72E0-4D77-8CD4-909D85E57CC5}" presName="c3" presStyleLbl="node1" presStyleIdx="2" presStyleCnt="19"/>
      <dgm:spPr/>
    </dgm:pt>
    <dgm:pt modelId="{AC4E0130-280E-4E05-909E-2FEE76AA9D41}" type="pres">
      <dgm:prSet presAssocID="{A80B8987-72E0-4D77-8CD4-909D85E57CC5}" presName="c4" presStyleLbl="node1" presStyleIdx="3" presStyleCnt="19"/>
      <dgm:spPr/>
    </dgm:pt>
    <dgm:pt modelId="{67247D6F-6A57-4C46-9AF9-E1FBFC1643C9}" type="pres">
      <dgm:prSet presAssocID="{A80B8987-72E0-4D77-8CD4-909D85E57CC5}" presName="c5" presStyleLbl="node1" presStyleIdx="4" presStyleCnt="19"/>
      <dgm:spPr/>
    </dgm:pt>
    <dgm:pt modelId="{89D2DD2C-4A69-4603-B971-F2B781D8B915}" type="pres">
      <dgm:prSet presAssocID="{A80B8987-72E0-4D77-8CD4-909D85E57CC5}" presName="c6" presStyleLbl="node1" presStyleIdx="5" presStyleCnt="19"/>
      <dgm:spPr/>
    </dgm:pt>
    <dgm:pt modelId="{EA99A05F-1842-441D-B047-80CA08AE7079}" type="pres">
      <dgm:prSet presAssocID="{A80B8987-72E0-4D77-8CD4-909D85E57CC5}" presName="c7" presStyleLbl="node1" presStyleIdx="6" presStyleCnt="19"/>
      <dgm:spPr/>
    </dgm:pt>
    <dgm:pt modelId="{D32FD74A-36E9-4547-A8AB-1EC5CE44ED0F}" type="pres">
      <dgm:prSet presAssocID="{A80B8987-72E0-4D77-8CD4-909D85E57CC5}" presName="c8" presStyleLbl="node1" presStyleIdx="7" presStyleCnt="19"/>
      <dgm:spPr/>
    </dgm:pt>
    <dgm:pt modelId="{9DE1EE17-C907-4F8A-AD70-1255F381C173}" type="pres">
      <dgm:prSet presAssocID="{A80B8987-72E0-4D77-8CD4-909D85E57CC5}" presName="c9" presStyleLbl="node1" presStyleIdx="8" presStyleCnt="19"/>
      <dgm:spPr/>
    </dgm:pt>
    <dgm:pt modelId="{791F17CC-9236-4F87-BA55-E8C34D44E762}" type="pres">
      <dgm:prSet presAssocID="{A80B8987-72E0-4D77-8CD4-909D85E57CC5}" presName="c10" presStyleLbl="node1" presStyleIdx="9" presStyleCnt="19"/>
      <dgm:spPr/>
    </dgm:pt>
    <dgm:pt modelId="{C540417C-10E8-4757-B682-CCACEA0311CA}" type="pres">
      <dgm:prSet presAssocID="{A80B8987-72E0-4D77-8CD4-909D85E57CC5}" presName="c11" presStyleLbl="node1" presStyleIdx="10" presStyleCnt="19"/>
      <dgm:spPr/>
    </dgm:pt>
    <dgm:pt modelId="{3A61A764-0E16-4789-A854-C52C833E75C3}" type="pres">
      <dgm:prSet presAssocID="{A80B8987-72E0-4D77-8CD4-909D85E57CC5}" presName="c12" presStyleLbl="node1" presStyleIdx="11" presStyleCnt="19"/>
      <dgm:spPr/>
    </dgm:pt>
    <dgm:pt modelId="{ABCAB614-0300-458F-832A-CA1DB9552221}" type="pres">
      <dgm:prSet presAssocID="{A80B8987-72E0-4D77-8CD4-909D85E57CC5}" presName="c13" presStyleLbl="node1" presStyleIdx="12" presStyleCnt="19"/>
      <dgm:spPr/>
    </dgm:pt>
    <dgm:pt modelId="{F586858E-C774-4841-9E33-4E2801042982}" type="pres">
      <dgm:prSet presAssocID="{A80B8987-72E0-4D77-8CD4-909D85E57CC5}" presName="c14" presStyleLbl="node1" presStyleIdx="13" presStyleCnt="19"/>
      <dgm:spPr/>
    </dgm:pt>
    <dgm:pt modelId="{C0627062-3788-4E67-BBC8-55AE46FB0F21}" type="pres">
      <dgm:prSet presAssocID="{A80B8987-72E0-4D77-8CD4-909D85E57CC5}" presName="c15" presStyleLbl="node1" presStyleIdx="14" presStyleCnt="19"/>
      <dgm:spPr/>
    </dgm:pt>
    <dgm:pt modelId="{8C4733D0-C0E3-46A0-8E6D-CD631C43CC13}" type="pres">
      <dgm:prSet presAssocID="{A80B8987-72E0-4D77-8CD4-909D85E57CC5}" presName="c16" presStyleLbl="node1" presStyleIdx="15" presStyleCnt="19"/>
      <dgm:spPr/>
    </dgm:pt>
    <dgm:pt modelId="{D1D229D6-DA5A-4A09-82E5-44CDB369095A}" type="pres">
      <dgm:prSet presAssocID="{A80B8987-72E0-4D77-8CD4-909D85E57CC5}" presName="c17" presStyleLbl="node1" presStyleIdx="16" presStyleCnt="19"/>
      <dgm:spPr/>
    </dgm:pt>
    <dgm:pt modelId="{B3D41ABD-588C-4D44-AD21-2F34BCE7B6F3}" type="pres">
      <dgm:prSet presAssocID="{A80B8987-72E0-4D77-8CD4-909D85E57CC5}" presName="c18" presStyleLbl="node1" presStyleIdx="17" presStyleCnt="19"/>
      <dgm:spPr/>
    </dgm:pt>
    <dgm:pt modelId="{01BDA39E-5811-456B-B5F3-CD149E5F5C7C}" type="pres">
      <dgm:prSet presAssocID="{02FD9A80-A97F-4FFA-A9C4-B0AFA97B5171}" presName="chevronComposite1" presStyleCnt="0"/>
      <dgm:spPr/>
    </dgm:pt>
    <dgm:pt modelId="{C4664E70-9314-433A-BE82-4EB3E142EFFA}" type="pres">
      <dgm:prSet presAssocID="{02FD9A80-A97F-4FFA-A9C4-B0AFA97B5171}" presName="chevron1" presStyleLbl="sibTrans2D1" presStyleIdx="0" presStyleCnt="2"/>
      <dgm:spPr/>
    </dgm:pt>
    <dgm:pt modelId="{DF8B407A-B565-424C-9CB9-AA9DC7486D3D}" type="pres">
      <dgm:prSet presAssocID="{02FD9A80-A97F-4FFA-A9C4-B0AFA97B5171}" presName="spChevron1" presStyleCnt="0"/>
      <dgm:spPr/>
    </dgm:pt>
    <dgm:pt modelId="{BF6ADCEE-1042-49AC-87AC-62F813510300}" type="pres">
      <dgm:prSet presAssocID="{02FD9A80-A97F-4FFA-A9C4-B0AFA97B5171}" presName="overlap" presStyleCnt="0"/>
      <dgm:spPr/>
    </dgm:pt>
    <dgm:pt modelId="{98A0A9AD-0D4F-434D-ACB5-87748AA9A10B}" type="pres">
      <dgm:prSet presAssocID="{02FD9A80-A97F-4FFA-A9C4-B0AFA97B5171}" presName="chevronComposite2" presStyleCnt="0"/>
      <dgm:spPr/>
    </dgm:pt>
    <dgm:pt modelId="{D5062098-A967-4CFE-8ABD-9069854D5B31}" type="pres">
      <dgm:prSet presAssocID="{02FD9A80-A97F-4FFA-A9C4-B0AFA97B5171}" presName="chevron2" presStyleLbl="sibTrans2D1" presStyleIdx="1" presStyleCnt="2"/>
      <dgm:spPr/>
    </dgm:pt>
    <dgm:pt modelId="{8F61E2BA-CA51-4FEE-8907-88AA78934A5A}" type="pres">
      <dgm:prSet presAssocID="{02FD9A80-A97F-4FFA-A9C4-B0AFA97B5171}" presName="spChevron2" presStyleCnt="0"/>
      <dgm:spPr/>
    </dgm:pt>
    <dgm:pt modelId="{2DC1FA69-7817-4E2D-B457-1E1E9F9B93B7}" type="pres">
      <dgm:prSet presAssocID="{252E978B-2747-4DF4-97C1-908FB4987586}" presName="last" presStyleCnt="0"/>
      <dgm:spPr/>
    </dgm:pt>
    <dgm:pt modelId="{70397E46-086E-428D-A5E6-B5A4FA9B580C}" type="pres">
      <dgm:prSet presAssocID="{252E978B-2747-4DF4-97C1-908FB4987586}" presName="circleTx" presStyleLbl="node1" presStyleIdx="18" presStyleCnt="19"/>
      <dgm:spPr/>
      <dgm:t>
        <a:bodyPr/>
        <a:lstStyle/>
        <a:p>
          <a:endParaRPr lang="es-MX"/>
        </a:p>
      </dgm:t>
    </dgm:pt>
    <dgm:pt modelId="{33B03711-ACFA-4493-B766-6BA402EAC661}" type="pres">
      <dgm:prSet presAssocID="{252E978B-2747-4DF4-97C1-908FB4987586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B6B4F1A-AC26-4FF5-81BA-301AA4E138EA}" type="pres">
      <dgm:prSet presAssocID="{252E978B-2747-4DF4-97C1-908FB4987586}" presName="spN" presStyleCnt="0"/>
      <dgm:spPr/>
    </dgm:pt>
  </dgm:ptLst>
  <dgm:cxnLst>
    <dgm:cxn modelId="{F6F324D6-49E0-43C2-B2AC-2613F66D34DD}" srcId="{4D284DBC-5698-4FB7-89A4-158FFDEBC7D1}" destId="{252E978B-2747-4DF4-97C1-908FB4987586}" srcOrd="1" destOrd="0" parTransId="{CE91BBEC-8D47-4087-B869-AA37CF4733FA}" sibTransId="{288BCACE-B01F-436D-94E7-7FE9282F7CA4}"/>
    <dgm:cxn modelId="{3D8625CF-B4C2-4CE1-B35A-F335D3DDB4E9}" srcId="{252E978B-2747-4DF4-97C1-908FB4987586}" destId="{94E0ED86-A721-4E20-8F1B-53743E59F969}" srcOrd="0" destOrd="0" parTransId="{BEB3AFB7-2736-4AFE-ADF1-5CD734BD7D54}" sibTransId="{70F96846-AC0C-411B-BBA1-B1964B8B6349}"/>
    <dgm:cxn modelId="{3649D43C-B04B-4769-A984-FF4F34959084}" type="presOf" srcId="{94E0ED86-A721-4E20-8F1B-53743E59F969}" destId="{33B03711-ACFA-4493-B766-6BA402EAC661}" srcOrd="0" destOrd="0" presId="urn:microsoft.com/office/officeart/2009/3/layout/RandomtoResultProcess"/>
    <dgm:cxn modelId="{49BDEC61-06DB-4BD3-A036-81ECCFE476DC}" type="presOf" srcId="{252E978B-2747-4DF4-97C1-908FB4987586}" destId="{70397E46-086E-428D-A5E6-B5A4FA9B580C}" srcOrd="0" destOrd="0" presId="urn:microsoft.com/office/officeart/2009/3/layout/RandomtoResultProcess"/>
    <dgm:cxn modelId="{B41325FA-DB61-4316-95DD-C33AE2B23970}" type="presOf" srcId="{4D284DBC-5698-4FB7-89A4-158FFDEBC7D1}" destId="{2E3D3851-D13B-4795-9F99-2A0219A4D364}" srcOrd="0" destOrd="0" presId="urn:microsoft.com/office/officeart/2009/3/layout/RandomtoResultProcess"/>
    <dgm:cxn modelId="{5848BB25-E127-4EFE-A3AC-EF96E5B529E6}" type="presOf" srcId="{A80B8987-72E0-4D77-8CD4-909D85E57CC5}" destId="{9315A232-33DF-47A6-9724-B808D0CA27C2}" srcOrd="0" destOrd="0" presId="urn:microsoft.com/office/officeart/2009/3/layout/RandomtoResultProcess"/>
    <dgm:cxn modelId="{FCA03657-02AA-42FA-A7CF-55E30E6C0138}" srcId="{A80B8987-72E0-4D77-8CD4-909D85E57CC5}" destId="{1DBC0097-CF7A-4BC6-B0CB-7956110DA847}" srcOrd="0" destOrd="0" parTransId="{7572DBDE-1CB3-4445-AF0F-E55C20D9E576}" sibTransId="{C8B9A631-D0A0-49A6-8497-6FFDFF8273A5}"/>
    <dgm:cxn modelId="{90A8BBF3-7C00-4A7B-96E1-A09F29EF0D1C}" srcId="{4D284DBC-5698-4FB7-89A4-158FFDEBC7D1}" destId="{A80B8987-72E0-4D77-8CD4-909D85E57CC5}" srcOrd="0" destOrd="0" parTransId="{3F545829-D8E7-4873-B890-FE241557D793}" sibTransId="{02FD9A80-A97F-4FFA-A9C4-B0AFA97B5171}"/>
    <dgm:cxn modelId="{08CC309D-38DC-414D-987A-91E35FC8933E}" type="presOf" srcId="{1DBC0097-CF7A-4BC6-B0CB-7956110DA847}" destId="{B7A33888-2C26-4740-A90F-9E917A35672B}" srcOrd="0" destOrd="0" presId="urn:microsoft.com/office/officeart/2009/3/layout/RandomtoResultProcess"/>
    <dgm:cxn modelId="{98DFE879-18DF-4AE2-A2B0-FEE8D5143771}" type="presParOf" srcId="{2E3D3851-D13B-4795-9F99-2A0219A4D364}" destId="{601B21D0-E760-4AE3-9A54-56DD1D234C99}" srcOrd="0" destOrd="0" presId="urn:microsoft.com/office/officeart/2009/3/layout/RandomtoResultProcess"/>
    <dgm:cxn modelId="{0CDF5751-6805-41E7-9DF2-A8B8EC1CF732}" type="presParOf" srcId="{601B21D0-E760-4AE3-9A54-56DD1D234C99}" destId="{9315A232-33DF-47A6-9724-B808D0CA27C2}" srcOrd="0" destOrd="0" presId="urn:microsoft.com/office/officeart/2009/3/layout/RandomtoResultProcess"/>
    <dgm:cxn modelId="{80FD6506-CEB8-4EB9-8E7E-0B27241C8718}" type="presParOf" srcId="{601B21D0-E760-4AE3-9A54-56DD1D234C99}" destId="{B7A33888-2C26-4740-A90F-9E917A35672B}" srcOrd="1" destOrd="0" presId="urn:microsoft.com/office/officeart/2009/3/layout/RandomtoResultProcess"/>
    <dgm:cxn modelId="{6189AAF3-CB7E-4A7B-9D40-3461656D92D3}" type="presParOf" srcId="{601B21D0-E760-4AE3-9A54-56DD1D234C99}" destId="{6D93FC65-934C-477E-8F81-23F1F71CB451}" srcOrd="2" destOrd="0" presId="urn:microsoft.com/office/officeart/2009/3/layout/RandomtoResultProcess"/>
    <dgm:cxn modelId="{59862FC7-1AEF-46D8-9708-0C695F5E8EE7}" type="presParOf" srcId="{601B21D0-E760-4AE3-9A54-56DD1D234C99}" destId="{20EF1780-48F3-43CA-87FB-1AE0B6094919}" srcOrd="3" destOrd="0" presId="urn:microsoft.com/office/officeart/2009/3/layout/RandomtoResultProcess"/>
    <dgm:cxn modelId="{D6D5EFF0-DBD3-48C6-B13F-F88136B4C591}" type="presParOf" srcId="{601B21D0-E760-4AE3-9A54-56DD1D234C99}" destId="{ACDE3835-91C6-49ED-8971-D3EBEADDA14C}" srcOrd="4" destOrd="0" presId="urn:microsoft.com/office/officeart/2009/3/layout/RandomtoResultProcess"/>
    <dgm:cxn modelId="{0C02341D-F3E9-4825-B3D0-9FEEABCAB7B6}" type="presParOf" srcId="{601B21D0-E760-4AE3-9A54-56DD1D234C99}" destId="{AC4E0130-280E-4E05-909E-2FEE76AA9D41}" srcOrd="5" destOrd="0" presId="urn:microsoft.com/office/officeart/2009/3/layout/RandomtoResultProcess"/>
    <dgm:cxn modelId="{B0F3BFBE-7662-4153-9A19-AA554C4B2EE6}" type="presParOf" srcId="{601B21D0-E760-4AE3-9A54-56DD1D234C99}" destId="{67247D6F-6A57-4C46-9AF9-E1FBFC1643C9}" srcOrd="6" destOrd="0" presId="urn:microsoft.com/office/officeart/2009/3/layout/RandomtoResultProcess"/>
    <dgm:cxn modelId="{1C3020F9-93E3-4D66-ADCA-4866719385AB}" type="presParOf" srcId="{601B21D0-E760-4AE3-9A54-56DD1D234C99}" destId="{89D2DD2C-4A69-4603-B971-F2B781D8B915}" srcOrd="7" destOrd="0" presId="urn:microsoft.com/office/officeart/2009/3/layout/RandomtoResultProcess"/>
    <dgm:cxn modelId="{7AF03374-993C-4467-92E3-B9D18D29023C}" type="presParOf" srcId="{601B21D0-E760-4AE3-9A54-56DD1D234C99}" destId="{EA99A05F-1842-441D-B047-80CA08AE7079}" srcOrd="8" destOrd="0" presId="urn:microsoft.com/office/officeart/2009/3/layout/RandomtoResultProcess"/>
    <dgm:cxn modelId="{82D961A2-18C0-4308-8C6B-D0EED70A0F3B}" type="presParOf" srcId="{601B21D0-E760-4AE3-9A54-56DD1D234C99}" destId="{D32FD74A-36E9-4547-A8AB-1EC5CE44ED0F}" srcOrd="9" destOrd="0" presId="urn:microsoft.com/office/officeart/2009/3/layout/RandomtoResultProcess"/>
    <dgm:cxn modelId="{E87732FD-F807-4CFE-89C1-9F4A286364D3}" type="presParOf" srcId="{601B21D0-E760-4AE3-9A54-56DD1D234C99}" destId="{9DE1EE17-C907-4F8A-AD70-1255F381C173}" srcOrd="10" destOrd="0" presId="urn:microsoft.com/office/officeart/2009/3/layout/RandomtoResultProcess"/>
    <dgm:cxn modelId="{105EE46C-9B15-4B9C-A767-8F86ED1C11BB}" type="presParOf" srcId="{601B21D0-E760-4AE3-9A54-56DD1D234C99}" destId="{791F17CC-9236-4F87-BA55-E8C34D44E762}" srcOrd="11" destOrd="0" presId="urn:microsoft.com/office/officeart/2009/3/layout/RandomtoResultProcess"/>
    <dgm:cxn modelId="{4AA1C597-BDF4-4DE0-A91C-F9DBA3C46FD3}" type="presParOf" srcId="{601B21D0-E760-4AE3-9A54-56DD1D234C99}" destId="{C540417C-10E8-4757-B682-CCACEA0311CA}" srcOrd="12" destOrd="0" presId="urn:microsoft.com/office/officeart/2009/3/layout/RandomtoResultProcess"/>
    <dgm:cxn modelId="{9C74AC8C-4951-472C-A231-7AC166020E9D}" type="presParOf" srcId="{601B21D0-E760-4AE3-9A54-56DD1D234C99}" destId="{3A61A764-0E16-4789-A854-C52C833E75C3}" srcOrd="13" destOrd="0" presId="urn:microsoft.com/office/officeart/2009/3/layout/RandomtoResultProcess"/>
    <dgm:cxn modelId="{52F96205-C010-4799-B44E-1822A17E596E}" type="presParOf" srcId="{601B21D0-E760-4AE3-9A54-56DD1D234C99}" destId="{ABCAB614-0300-458F-832A-CA1DB9552221}" srcOrd="14" destOrd="0" presId="urn:microsoft.com/office/officeart/2009/3/layout/RandomtoResultProcess"/>
    <dgm:cxn modelId="{92B904C8-A9EB-45DD-8295-6FD824802E15}" type="presParOf" srcId="{601B21D0-E760-4AE3-9A54-56DD1D234C99}" destId="{F586858E-C774-4841-9E33-4E2801042982}" srcOrd="15" destOrd="0" presId="urn:microsoft.com/office/officeart/2009/3/layout/RandomtoResultProcess"/>
    <dgm:cxn modelId="{F9215202-9F6E-450B-9B6C-AC15330CB383}" type="presParOf" srcId="{601B21D0-E760-4AE3-9A54-56DD1D234C99}" destId="{C0627062-3788-4E67-BBC8-55AE46FB0F21}" srcOrd="16" destOrd="0" presId="urn:microsoft.com/office/officeart/2009/3/layout/RandomtoResultProcess"/>
    <dgm:cxn modelId="{9AF8FBBA-85A1-4619-9C3F-A475AB3AE458}" type="presParOf" srcId="{601B21D0-E760-4AE3-9A54-56DD1D234C99}" destId="{8C4733D0-C0E3-46A0-8E6D-CD631C43CC13}" srcOrd="17" destOrd="0" presId="urn:microsoft.com/office/officeart/2009/3/layout/RandomtoResultProcess"/>
    <dgm:cxn modelId="{C3406343-259D-410D-9C6A-6835CE9632AF}" type="presParOf" srcId="{601B21D0-E760-4AE3-9A54-56DD1D234C99}" destId="{D1D229D6-DA5A-4A09-82E5-44CDB369095A}" srcOrd="18" destOrd="0" presId="urn:microsoft.com/office/officeart/2009/3/layout/RandomtoResultProcess"/>
    <dgm:cxn modelId="{93A37C6D-E7E3-4F4A-AF6A-2E931424241A}" type="presParOf" srcId="{601B21D0-E760-4AE3-9A54-56DD1D234C99}" destId="{B3D41ABD-588C-4D44-AD21-2F34BCE7B6F3}" srcOrd="19" destOrd="0" presId="urn:microsoft.com/office/officeart/2009/3/layout/RandomtoResultProcess"/>
    <dgm:cxn modelId="{A6454914-8D0B-45C3-9311-A1D3CD7AAC98}" type="presParOf" srcId="{2E3D3851-D13B-4795-9F99-2A0219A4D364}" destId="{01BDA39E-5811-456B-B5F3-CD149E5F5C7C}" srcOrd="1" destOrd="0" presId="urn:microsoft.com/office/officeart/2009/3/layout/RandomtoResultProcess"/>
    <dgm:cxn modelId="{C6E51291-9067-404A-9940-B3E13F91CD32}" type="presParOf" srcId="{01BDA39E-5811-456B-B5F3-CD149E5F5C7C}" destId="{C4664E70-9314-433A-BE82-4EB3E142EFFA}" srcOrd="0" destOrd="0" presId="urn:microsoft.com/office/officeart/2009/3/layout/RandomtoResultProcess"/>
    <dgm:cxn modelId="{AF6CC0DF-F54F-4379-ACD3-4BFB34C76407}" type="presParOf" srcId="{01BDA39E-5811-456B-B5F3-CD149E5F5C7C}" destId="{DF8B407A-B565-424C-9CB9-AA9DC7486D3D}" srcOrd="1" destOrd="0" presId="urn:microsoft.com/office/officeart/2009/3/layout/RandomtoResultProcess"/>
    <dgm:cxn modelId="{7278F7C5-5DF1-40F2-8BB5-D77EED4ED721}" type="presParOf" srcId="{2E3D3851-D13B-4795-9F99-2A0219A4D364}" destId="{BF6ADCEE-1042-49AC-87AC-62F813510300}" srcOrd="2" destOrd="0" presId="urn:microsoft.com/office/officeart/2009/3/layout/RandomtoResultProcess"/>
    <dgm:cxn modelId="{B04AD922-E7DE-43DF-9B7A-3B7674DFD575}" type="presParOf" srcId="{2E3D3851-D13B-4795-9F99-2A0219A4D364}" destId="{98A0A9AD-0D4F-434D-ACB5-87748AA9A10B}" srcOrd="3" destOrd="0" presId="urn:microsoft.com/office/officeart/2009/3/layout/RandomtoResultProcess"/>
    <dgm:cxn modelId="{231F5E28-D0C9-4311-89B2-3D9FAD9FACC9}" type="presParOf" srcId="{98A0A9AD-0D4F-434D-ACB5-87748AA9A10B}" destId="{D5062098-A967-4CFE-8ABD-9069854D5B31}" srcOrd="0" destOrd="0" presId="urn:microsoft.com/office/officeart/2009/3/layout/RandomtoResultProcess"/>
    <dgm:cxn modelId="{82E7A755-F182-420D-A443-702CEE8D0DFD}" type="presParOf" srcId="{98A0A9AD-0D4F-434D-ACB5-87748AA9A10B}" destId="{8F61E2BA-CA51-4FEE-8907-88AA78934A5A}" srcOrd="1" destOrd="0" presId="urn:microsoft.com/office/officeart/2009/3/layout/RandomtoResultProcess"/>
    <dgm:cxn modelId="{9D7C7083-F96C-4080-A99D-E94A49CA77A5}" type="presParOf" srcId="{2E3D3851-D13B-4795-9F99-2A0219A4D364}" destId="{2DC1FA69-7817-4E2D-B457-1E1E9F9B93B7}" srcOrd="4" destOrd="0" presId="urn:microsoft.com/office/officeart/2009/3/layout/RandomtoResultProcess"/>
    <dgm:cxn modelId="{83699F76-F2E7-4EDF-B917-7E1D08092F3C}" type="presParOf" srcId="{2DC1FA69-7817-4E2D-B457-1E1E9F9B93B7}" destId="{70397E46-086E-428D-A5E6-B5A4FA9B580C}" srcOrd="0" destOrd="0" presId="urn:microsoft.com/office/officeart/2009/3/layout/RandomtoResultProcess"/>
    <dgm:cxn modelId="{48DBBD84-BBF8-41FA-8B11-F0B811F67443}" type="presParOf" srcId="{2DC1FA69-7817-4E2D-B457-1E1E9F9B93B7}" destId="{33B03711-ACFA-4493-B766-6BA402EAC661}" srcOrd="1" destOrd="0" presId="urn:microsoft.com/office/officeart/2009/3/layout/RandomtoResultProcess"/>
    <dgm:cxn modelId="{BE1DE5E8-837A-45A0-AF8E-CD17A712F8BA}" type="presParOf" srcId="{2DC1FA69-7817-4E2D-B457-1E1E9F9B93B7}" destId="{6B6B4F1A-AC26-4FF5-81BA-301AA4E138EA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F25AB6-27A7-42CA-A317-4B008AEB5E3E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E9479D30-E232-4058-B7C5-3499A044A384}">
      <dgm:prSet phldrT="[Texto]"/>
      <dgm:spPr/>
      <dgm:t>
        <a:bodyPr/>
        <a:lstStyle/>
        <a:p>
          <a:r>
            <a:rPr lang="es-MX" dirty="0"/>
            <a:t>Costo mínimo</a:t>
          </a:r>
        </a:p>
      </dgm:t>
    </dgm:pt>
    <dgm:pt modelId="{AA02798F-0029-4101-B29C-E9CE0D350D43}" type="parTrans" cxnId="{95055DB6-E80F-41D3-ADE6-A468BA86EBAA}">
      <dgm:prSet/>
      <dgm:spPr/>
      <dgm:t>
        <a:bodyPr/>
        <a:lstStyle/>
        <a:p>
          <a:endParaRPr lang="es-MX"/>
        </a:p>
      </dgm:t>
    </dgm:pt>
    <dgm:pt modelId="{236C9647-11D2-41DC-947C-3C0681014E07}" type="sibTrans" cxnId="{95055DB6-E80F-41D3-ADE6-A468BA86EBAA}">
      <dgm:prSet/>
      <dgm:spPr/>
      <dgm:t>
        <a:bodyPr/>
        <a:lstStyle/>
        <a:p>
          <a:endParaRPr lang="es-MX"/>
        </a:p>
      </dgm:t>
    </dgm:pt>
    <dgm:pt modelId="{0C548020-2B28-4F58-9133-73E95C087E99}">
      <dgm:prSet phldrT="[Texto]"/>
      <dgm:spPr/>
      <dgm:t>
        <a:bodyPr/>
        <a:lstStyle/>
        <a:p>
          <a:r>
            <a:rPr lang="es-MX" dirty="0"/>
            <a:t>Costo</a:t>
          </a:r>
        </a:p>
      </dgm:t>
    </dgm:pt>
    <dgm:pt modelId="{D556A3EB-6771-4892-B037-5BCD5B0BF28B}" type="parTrans" cxnId="{E3AD85B0-96A3-4BD4-B7F4-733D436454FE}">
      <dgm:prSet/>
      <dgm:spPr/>
      <dgm:t>
        <a:bodyPr/>
        <a:lstStyle/>
        <a:p>
          <a:endParaRPr lang="es-MX"/>
        </a:p>
      </dgm:t>
    </dgm:pt>
    <dgm:pt modelId="{AD019113-2727-419A-889A-CEC6C02D863A}" type="sibTrans" cxnId="{E3AD85B0-96A3-4BD4-B7F4-733D436454FE}">
      <dgm:prSet/>
      <dgm:spPr/>
      <dgm:t>
        <a:bodyPr/>
        <a:lstStyle/>
        <a:p>
          <a:endParaRPr lang="es-MX"/>
        </a:p>
      </dgm:t>
    </dgm:pt>
    <dgm:pt modelId="{9DF39256-B923-4EB7-B010-0DAAD83D3FEC}">
      <dgm:prSet phldrT="[Texto]"/>
      <dgm:spPr/>
      <dgm:t>
        <a:bodyPr/>
        <a:lstStyle/>
        <a:p>
          <a:r>
            <a:rPr lang="es-MX" dirty="0"/>
            <a:t>Costo</a:t>
          </a:r>
        </a:p>
      </dgm:t>
    </dgm:pt>
    <dgm:pt modelId="{4B9DEDC7-D691-4723-B191-C07A687D44CC}" type="parTrans" cxnId="{27A5A1FC-1FB0-417C-A984-531992F736C2}">
      <dgm:prSet/>
      <dgm:spPr/>
      <dgm:t>
        <a:bodyPr/>
        <a:lstStyle/>
        <a:p>
          <a:endParaRPr lang="es-MX"/>
        </a:p>
      </dgm:t>
    </dgm:pt>
    <dgm:pt modelId="{090C1BA2-D802-41CA-AFE4-595CDC04BA03}" type="sibTrans" cxnId="{27A5A1FC-1FB0-417C-A984-531992F736C2}">
      <dgm:prSet/>
      <dgm:spPr/>
      <dgm:t>
        <a:bodyPr/>
        <a:lstStyle/>
        <a:p>
          <a:endParaRPr lang="es-MX"/>
        </a:p>
      </dgm:t>
    </dgm:pt>
    <dgm:pt modelId="{64EBB237-3263-4E08-8A58-6E67B12CBA3A}">
      <dgm:prSet phldrT="[Texto]"/>
      <dgm:spPr/>
      <dgm:t>
        <a:bodyPr/>
        <a:lstStyle/>
        <a:p>
          <a:r>
            <a:rPr lang="es-MX" dirty="0"/>
            <a:t>Tamaño del pedido</a:t>
          </a:r>
        </a:p>
      </dgm:t>
    </dgm:pt>
    <dgm:pt modelId="{18A6FD52-57F7-4F20-A4E2-F171E990E036}" type="parTrans" cxnId="{44D02B1A-3381-4F0E-8B37-7BAD1BE936F1}">
      <dgm:prSet/>
      <dgm:spPr/>
      <dgm:t>
        <a:bodyPr/>
        <a:lstStyle/>
        <a:p>
          <a:endParaRPr lang="es-MX"/>
        </a:p>
      </dgm:t>
    </dgm:pt>
    <dgm:pt modelId="{C668DEAE-A666-49C3-B781-3652523AE1F0}" type="sibTrans" cxnId="{44D02B1A-3381-4F0E-8B37-7BAD1BE936F1}">
      <dgm:prSet/>
      <dgm:spPr/>
      <dgm:t>
        <a:bodyPr/>
        <a:lstStyle/>
        <a:p>
          <a:endParaRPr lang="es-MX"/>
        </a:p>
      </dgm:t>
    </dgm:pt>
    <dgm:pt modelId="{49312EFF-B0B2-4E18-9374-42A7C84E4B46}">
      <dgm:prSet phldrT="[Texto]"/>
      <dgm:spPr/>
      <dgm:t>
        <a:bodyPr/>
        <a:lstStyle/>
        <a:p>
          <a:r>
            <a:rPr lang="es-MX" dirty="0"/>
            <a:t>pedido</a:t>
          </a:r>
        </a:p>
      </dgm:t>
    </dgm:pt>
    <dgm:pt modelId="{4209BD63-9C55-42B5-A0CC-1BC5FE759EDF}" type="parTrans" cxnId="{D460E018-4237-4CD1-88F1-430A25BFD8AC}">
      <dgm:prSet/>
      <dgm:spPr/>
      <dgm:t>
        <a:bodyPr/>
        <a:lstStyle/>
        <a:p>
          <a:endParaRPr lang="es-MX"/>
        </a:p>
      </dgm:t>
    </dgm:pt>
    <dgm:pt modelId="{4090E01B-F84E-4868-B1AA-8DFBAC524A7A}" type="sibTrans" cxnId="{D460E018-4237-4CD1-88F1-430A25BFD8AC}">
      <dgm:prSet/>
      <dgm:spPr/>
      <dgm:t>
        <a:bodyPr/>
        <a:lstStyle/>
        <a:p>
          <a:endParaRPr lang="es-MX"/>
        </a:p>
      </dgm:t>
    </dgm:pt>
    <dgm:pt modelId="{8207AC22-1DF5-46F8-AF9E-30773430630E}">
      <dgm:prSet phldrT="[Texto]"/>
      <dgm:spPr/>
      <dgm:t>
        <a:bodyPr/>
        <a:lstStyle/>
        <a:p>
          <a:r>
            <a:rPr lang="es-MX" dirty="0"/>
            <a:t>pedido</a:t>
          </a:r>
        </a:p>
      </dgm:t>
    </dgm:pt>
    <dgm:pt modelId="{A50A85D9-23AE-478E-A21F-4C55903645A7}" type="parTrans" cxnId="{729098EE-D6D0-4473-AB0F-538ADCA508D5}">
      <dgm:prSet/>
      <dgm:spPr/>
      <dgm:t>
        <a:bodyPr/>
        <a:lstStyle/>
        <a:p>
          <a:endParaRPr lang="es-MX"/>
        </a:p>
      </dgm:t>
    </dgm:pt>
    <dgm:pt modelId="{2ECDFE58-1EFD-46B8-92A5-33EEE0525B00}" type="sibTrans" cxnId="{729098EE-D6D0-4473-AB0F-538ADCA508D5}">
      <dgm:prSet/>
      <dgm:spPr/>
      <dgm:t>
        <a:bodyPr/>
        <a:lstStyle/>
        <a:p>
          <a:endParaRPr lang="es-MX"/>
        </a:p>
      </dgm:t>
    </dgm:pt>
    <dgm:pt modelId="{DFCD50D7-90EF-47FA-9DE0-5EA489EB5F7D}">
      <dgm:prSet phldrT="[Texto]"/>
      <dgm:spPr/>
      <dgm:t>
        <a:bodyPr/>
        <a:lstStyle/>
        <a:p>
          <a:r>
            <a:rPr lang="es-MX" dirty="0"/>
            <a:t>pedido</a:t>
          </a:r>
        </a:p>
      </dgm:t>
    </dgm:pt>
    <dgm:pt modelId="{6906CA8D-3612-4442-9286-C31A8118B27B}" type="parTrans" cxnId="{78333208-38E5-468A-86B2-E351BC28760D}">
      <dgm:prSet/>
      <dgm:spPr/>
      <dgm:t>
        <a:bodyPr/>
        <a:lstStyle/>
        <a:p>
          <a:endParaRPr lang="es-MX"/>
        </a:p>
      </dgm:t>
    </dgm:pt>
    <dgm:pt modelId="{BFE39C38-57AA-415C-B13E-98830192C78F}" type="sibTrans" cxnId="{78333208-38E5-468A-86B2-E351BC28760D}">
      <dgm:prSet/>
      <dgm:spPr/>
      <dgm:t>
        <a:bodyPr/>
        <a:lstStyle/>
        <a:p>
          <a:endParaRPr lang="es-MX"/>
        </a:p>
      </dgm:t>
    </dgm:pt>
    <dgm:pt modelId="{04764CCC-8C03-416E-9076-131BADFDD9F6}" type="pres">
      <dgm:prSet presAssocID="{8CF25AB6-27A7-42CA-A317-4B008AEB5E3E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F8399EC2-180F-4EE2-B7F4-80F6105446B3}" type="pres">
      <dgm:prSet presAssocID="{8CF25AB6-27A7-42CA-A317-4B008AEB5E3E}" presName="dummyMaxCanvas" presStyleCnt="0"/>
      <dgm:spPr/>
    </dgm:pt>
    <dgm:pt modelId="{A5FCC026-D1EC-46E6-9B81-1AAC99BD9C69}" type="pres">
      <dgm:prSet presAssocID="{8CF25AB6-27A7-42CA-A317-4B008AEB5E3E}" presName="parentComposite" presStyleCnt="0"/>
      <dgm:spPr/>
    </dgm:pt>
    <dgm:pt modelId="{96C3E950-041C-4B5C-8E5C-3F2AB0E1C789}" type="pres">
      <dgm:prSet presAssocID="{8CF25AB6-27A7-42CA-A317-4B008AEB5E3E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MX"/>
        </a:p>
      </dgm:t>
    </dgm:pt>
    <dgm:pt modelId="{3F45C4C4-984A-4BFD-85E4-D3D6E9B5F99F}" type="pres">
      <dgm:prSet presAssocID="{8CF25AB6-27A7-42CA-A317-4B008AEB5E3E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MX"/>
        </a:p>
      </dgm:t>
    </dgm:pt>
    <dgm:pt modelId="{3701D8B6-3AB5-4D14-AACA-80A5C2C446A4}" type="pres">
      <dgm:prSet presAssocID="{8CF25AB6-27A7-42CA-A317-4B008AEB5E3E}" presName="childrenComposite" presStyleCnt="0"/>
      <dgm:spPr/>
    </dgm:pt>
    <dgm:pt modelId="{628268B5-F92C-4A44-9FD6-5E362A25F5AB}" type="pres">
      <dgm:prSet presAssocID="{8CF25AB6-27A7-42CA-A317-4B008AEB5E3E}" presName="dummyMaxCanvas_ChildArea" presStyleCnt="0"/>
      <dgm:spPr/>
    </dgm:pt>
    <dgm:pt modelId="{3ED222CD-EE8D-4C67-BDDC-7B05E8864D14}" type="pres">
      <dgm:prSet presAssocID="{8CF25AB6-27A7-42CA-A317-4B008AEB5E3E}" presName="fulcrum" presStyleLbl="alignAccFollowNode1" presStyleIdx="2" presStyleCnt="4"/>
      <dgm:spPr/>
    </dgm:pt>
    <dgm:pt modelId="{33F63731-4B4D-4BF1-AEDF-602E7FF68F41}" type="pres">
      <dgm:prSet presAssocID="{8CF25AB6-27A7-42CA-A317-4B008AEB5E3E}" presName="balance_23" presStyleLbl="alignAccFollowNode1" presStyleIdx="3" presStyleCnt="4">
        <dgm:presLayoutVars>
          <dgm:bulletEnabled val="1"/>
        </dgm:presLayoutVars>
      </dgm:prSet>
      <dgm:spPr/>
    </dgm:pt>
    <dgm:pt modelId="{B2388CCF-F524-484E-97D6-346BB80FC849}" type="pres">
      <dgm:prSet presAssocID="{8CF25AB6-27A7-42CA-A317-4B008AEB5E3E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2E8C048-64F1-4203-8495-6CDB225BE4F8}" type="pres">
      <dgm:prSet presAssocID="{8CF25AB6-27A7-42CA-A317-4B008AEB5E3E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96D940B-DB75-4E9C-9E33-3A173EDC41F0}" type="pres">
      <dgm:prSet presAssocID="{8CF25AB6-27A7-42CA-A317-4B008AEB5E3E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1F2A2B7-906A-4F1F-AAC6-B41B2D61C8E0}" type="pres">
      <dgm:prSet presAssocID="{8CF25AB6-27A7-42CA-A317-4B008AEB5E3E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12CFA68-0B79-45AC-B228-3C16EACC183B}" type="pres">
      <dgm:prSet presAssocID="{8CF25AB6-27A7-42CA-A317-4B008AEB5E3E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43B162B-25AF-4CA5-9055-6EB9B535D221}" type="presOf" srcId="{8CF25AB6-27A7-42CA-A317-4B008AEB5E3E}" destId="{04764CCC-8C03-416E-9076-131BADFDD9F6}" srcOrd="0" destOrd="0" presId="urn:microsoft.com/office/officeart/2005/8/layout/balance1"/>
    <dgm:cxn modelId="{E154A623-643A-4126-911C-6FFB0CE79EF5}" type="presOf" srcId="{0C548020-2B28-4F58-9133-73E95C087E99}" destId="{D1F2A2B7-906A-4F1F-AAC6-B41B2D61C8E0}" srcOrd="0" destOrd="0" presId="urn:microsoft.com/office/officeart/2005/8/layout/balance1"/>
    <dgm:cxn modelId="{FE7AABB1-F71E-4225-AD28-2283C6E4FB19}" type="presOf" srcId="{DFCD50D7-90EF-47FA-9DE0-5EA489EB5F7D}" destId="{396D940B-DB75-4E9C-9E33-3A173EDC41F0}" srcOrd="0" destOrd="0" presId="urn:microsoft.com/office/officeart/2005/8/layout/balance1"/>
    <dgm:cxn modelId="{78333208-38E5-468A-86B2-E351BC28760D}" srcId="{64EBB237-3263-4E08-8A58-6E67B12CBA3A}" destId="{DFCD50D7-90EF-47FA-9DE0-5EA489EB5F7D}" srcOrd="2" destOrd="0" parTransId="{6906CA8D-3612-4442-9286-C31A8118B27B}" sibTransId="{BFE39C38-57AA-415C-B13E-98830192C78F}"/>
    <dgm:cxn modelId="{44D02B1A-3381-4F0E-8B37-7BAD1BE936F1}" srcId="{8CF25AB6-27A7-42CA-A317-4B008AEB5E3E}" destId="{64EBB237-3263-4E08-8A58-6E67B12CBA3A}" srcOrd="1" destOrd="0" parTransId="{18A6FD52-57F7-4F20-A4E2-F171E990E036}" sibTransId="{C668DEAE-A666-49C3-B781-3652523AE1F0}"/>
    <dgm:cxn modelId="{5450F782-93E7-47C1-8F6D-A54922AF08AE}" type="presOf" srcId="{8207AC22-1DF5-46F8-AF9E-30773430630E}" destId="{82E8C048-64F1-4203-8495-6CDB225BE4F8}" srcOrd="0" destOrd="0" presId="urn:microsoft.com/office/officeart/2005/8/layout/balance1"/>
    <dgm:cxn modelId="{8E6B87B2-7D81-4BA1-A1FC-DD0DF2685255}" type="presOf" srcId="{64EBB237-3263-4E08-8A58-6E67B12CBA3A}" destId="{3F45C4C4-984A-4BFD-85E4-D3D6E9B5F99F}" srcOrd="0" destOrd="0" presId="urn:microsoft.com/office/officeart/2005/8/layout/balance1"/>
    <dgm:cxn modelId="{27A5A1FC-1FB0-417C-A984-531992F736C2}" srcId="{E9479D30-E232-4058-B7C5-3499A044A384}" destId="{9DF39256-B923-4EB7-B010-0DAAD83D3FEC}" srcOrd="1" destOrd="0" parTransId="{4B9DEDC7-D691-4723-B191-C07A687D44CC}" sibTransId="{090C1BA2-D802-41CA-AFE4-595CDC04BA03}"/>
    <dgm:cxn modelId="{D460E018-4237-4CD1-88F1-430A25BFD8AC}" srcId="{64EBB237-3263-4E08-8A58-6E67B12CBA3A}" destId="{49312EFF-B0B2-4E18-9374-42A7C84E4B46}" srcOrd="0" destOrd="0" parTransId="{4209BD63-9C55-42B5-A0CC-1BC5FE759EDF}" sibTransId="{4090E01B-F84E-4868-B1AA-8DFBAC524A7A}"/>
    <dgm:cxn modelId="{95055DB6-E80F-41D3-ADE6-A468BA86EBAA}" srcId="{8CF25AB6-27A7-42CA-A317-4B008AEB5E3E}" destId="{E9479D30-E232-4058-B7C5-3499A044A384}" srcOrd="0" destOrd="0" parTransId="{AA02798F-0029-4101-B29C-E9CE0D350D43}" sibTransId="{236C9647-11D2-41DC-947C-3C0681014E07}"/>
    <dgm:cxn modelId="{729098EE-D6D0-4473-AB0F-538ADCA508D5}" srcId="{64EBB237-3263-4E08-8A58-6E67B12CBA3A}" destId="{8207AC22-1DF5-46F8-AF9E-30773430630E}" srcOrd="1" destOrd="0" parTransId="{A50A85D9-23AE-478E-A21F-4C55903645A7}" sibTransId="{2ECDFE58-1EFD-46B8-92A5-33EEE0525B00}"/>
    <dgm:cxn modelId="{D1092C4C-E491-47FA-8311-9448C1FC7610}" type="presOf" srcId="{49312EFF-B0B2-4E18-9374-42A7C84E4B46}" destId="{B2388CCF-F524-484E-97D6-346BB80FC849}" srcOrd="0" destOrd="0" presId="urn:microsoft.com/office/officeart/2005/8/layout/balance1"/>
    <dgm:cxn modelId="{E3AD85B0-96A3-4BD4-B7F4-733D436454FE}" srcId="{E9479D30-E232-4058-B7C5-3499A044A384}" destId="{0C548020-2B28-4F58-9133-73E95C087E99}" srcOrd="0" destOrd="0" parTransId="{D556A3EB-6771-4892-B037-5BCD5B0BF28B}" sibTransId="{AD019113-2727-419A-889A-CEC6C02D863A}"/>
    <dgm:cxn modelId="{F0CDEDE8-FE01-4BF1-BA6B-B47AA9884E36}" type="presOf" srcId="{E9479D30-E232-4058-B7C5-3499A044A384}" destId="{96C3E950-041C-4B5C-8E5C-3F2AB0E1C789}" srcOrd="0" destOrd="0" presId="urn:microsoft.com/office/officeart/2005/8/layout/balance1"/>
    <dgm:cxn modelId="{F829746D-A582-439F-9648-5DF1156C3B0E}" type="presOf" srcId="{9DF39256-B923-4EB7-B010-0DAAD83D3FEC}" destId="{612CFA68-0B79-45AC-B228-3C16EACC183B}" srcOrd="0" destOrd="0" presId="urn:microsoft.com/office/officeart/2005/8/layout/balance1"/>
    <dgm:cxn modelId="{0C758292-EE1C-4827-A0AD-35A592E2308C}" type="presParOf" srcId="{04764CCC-8C03-416E-9076-131BADFDD9F6}" destId="{F8399EC2-180F-4EE2-B7F4-80F6105446B3}" srcOrd="0" destOrd="0" presId="urn:microsoft.com/office/officeart/2005/8/layout/balance1"/>
    <dgm:cxn modelId="{EE95B3F7-B18A-4C9D-A9B5-26F4E5AEFF2A}" type="presParOf" srcId="{04764CCC-8C03-416E-9076-131BADFDD9F6}" destId="{A5FCC026-D1EC-46E6-9B81-1AAC99BD9C69}" srcOrd="1" destOrd="0" presId="urn:microsoft.com/office/officeart/2005/8/layout/balance1"/>
    <dgm:cxn modelId="{164CEE75-E575-4858-B2B8-594900326C96}" type="presParOf" srcId="{A5FCC026-D1EC-46E6-9B81-1AAC99BD9C69}" destId="{96C3E950-041C-4B5C-8E5C-3F2AB0E1C789}" srcOrd="0" destOrd="0" presId="urn:microsoft.com/office/officeart/2005/8/layout/balance1"/>
    <dgm:cxn modelId="{7F5FBC22-9084-443B-81C6-B43285C11810}" type="presParOf" srcId="{A5FCC026-D1EC-46E6-9B81-1AAC99BD9C69}" destId="{3F45C4C4-984A-4BFD-85E4-D3D6E9B5F99F}" srcOrd="1" destOrd="0" presId="urn:microsoft.com/office/officeart/2005/8/layout/balance1"/>
    <dgm:cxn modelId="{184246AA-C0EC-4666-B096-B348570AEFD4}" type="presParOf" srcId="{04764CCC-8C03-416E-9076-131BADFDD9F6}" destId="{3701D8B6-3AB5-4D14-AACA-80A5C2C446A4}" srcOrd="2" destOrd="0" presId="urn:microsoft.com/office/officeart/2005/8/layout/balance1"/>
    <dgm:cxn modelId="{30725803-8F3A-4956-8BB7-16837C68DDFD}" type="presParOf" srcId="{3701D8B6-3AB5-4D14-AACA-80A5C2C446A4}" destId="{628268B5-F92C-4A44-9FD6-5E362A25F5AB}" srcOrd="0" destOrd="0" presId="urn:microsoft.com/office/officeart/2005/8/layout/balance1"/>
    <dgm:cxn modelId="{34EA37E1-A4E5-49C4-BFD6-F07F04B94668}" type="presParOf" srcId="{3701D8B6-3AB5-4D14-AACA-80A5C2C446A4}" destId="{3ED222CD-EE8D-4C67-BDDC-7B05E8864D14}" srcOrd="1" destOrd="0" presId="urn:microsoft.com/office/officeart/2005/8/layout/balance1"/>
    <dgm:cxn modelId="{A9028950-3430-4302-8554-6F2F9E957AE6}" type="presParOf" srcId="{3701D8B6-3AB5-4D14-AACA-80A5C2C446A4}" destId="{33F63731-4B4D-4BF1-AEDF-602E7FF68F41}" srcOrd="2" destOrd="0" presId="urn:microsoft.com/office/officeart/2005/8/layout/balance1"/>
    <dgm:cxn modelId="{E119BA46-D758-4200-AC02-CDBE4DB3CCC0}" type="presParOf" srcId="{3701D8B6-3AB5-4D14-AACA-80A5C2C446A4}" destId="{B2388CCF-F524-484E-97D6-346BB80FC849}" srcOrd="3" destOrd="0" presId="urn:microsoft.com/office/officeart/2005/8/layout/balance1"/>
    <dgm:cxn modelId="{BEBF4874-8148-4A41-B8B1-59524AC92EEE}" type="presParOf" srcId="{3701D8B6-3AB5-4D14-AACA-80A5C2C446A4}" destId="{82E8C048-64F1-4203-8495-6CDB225BE4F8}" srcOrd="4" destOrd="0" presId="urn:microsoft.com/office/officeart/2005/8/layout/balance1"/>
    <dgm:cxn modelId="{C17555AB-1498-4139-8C4B-7B25EFCC5B73}" type="presParOf" srcId="{3701D8B6-3AB5-4D14-AACA-80A5C2C446A4}" destId="{396D940B-DB75-4E9C-9E33-3A173EDC41F0}" srcOrd="5" destOrd="0" presId="urn:microsoft.com/office/officeart/2005/8/layout/balance1"/>
    <dgm:cxn modelId="{14FE8055-42E3-44AF-BFC0-6121AD4C3A56}" type="presParOf" srcId="{3701D8B6-3AB5-4D14-AACA-80A5C2C446A4}" destId="{D1F2A2B7-906A-4F1F-AAC6-B41B2D61C8E0}" srcOrd="6" destOrd="0" presId="urn:microsoft.com/office/officeart/2005/8/layout/balance1"/>
    <dgm:cxn modelId="{42D6E6B9-0887-4208-B8E4-E23616B5CB4F}" type="presParOf" srcId="{3701D8B6-3AB5-4D14-AACA-80A5C2C446A4}" destId="{612CFA68-0B79-45AC-B228-3C16EACC183B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C40B8F-C8D5-4419-B8CC-2B4BBD86964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67BDD9FA-A3B5-4B40-A2DC-5FD11C8EBB10}">
      <dgm:prSet phldrT="[Texto]"/>
      <dgm:spPr/>
      <dgm:t>
        <a:bodyPr/>
        <a:lstStyle/>
        <a:p>
          <a:r>
            <a:rPr lang="es-MX" dirty="0"/>
            <a:t>Listas</a:t>
          </a:r>
        </a:p>
      </dgm:t>
    </dgm:pt>
    <dgm:pt modelId="{CB3435B3-F1EF-4FEC-8D30-452ACBCEEC60}" type="parTrans" cxnId="{73150B44-F50D-40A7-BCBB-F22FEDA0B5DF}">
      <dgm:prSet/>
      <dgm:spPr/>
      <dgm:t>
        <a:bodyPr/>
        <a:lstStyle/>
        <a:p>
          <a:endParaRPr lang="es-MX"/>
        </a:p>
      </dgm:t>
    </dgm:pt>
    <dgm:pt modelId="{2D340EB5-8E01-440F-9E6A-43E90AC15340}" type="sibTrans" cxnId="{73150B44-F50D-40A7-BCBB-F22FEDA0B5DF}">
      <dgm:prSet/>
      <dgm:spPr/>
      <dgm:t>
        <a:bodyPr/>
        <a:lstStyle/>
        <a:p>
          <a:endParaRPr lang="es-MX"/>
        </a:p>
      </dgm:t>
    </dgm:pt>
    <dgm:pt modelId="{6BFA71E3-B411-404C-808D-7CBDCBE0AEFE}">
      <dgm:prSet phldrT="[Texto]"/>
      <dgm:spPr/>
      <dgm:t>
        <a:bodyPr/>
        <a:lstStyle/>
        <a:p>
          <a:r>
            <a:rPr lang="es-MX" dirty="0"/>
            <a:t>Primera derivada</a:t>
          </a:r>
        </a:p>
      </dgm:t>
    </dgm:pt>
    <dgm:pt modelId="{5D9F2218-3E03-4CFE-9612-CD59FE4CA7CC}" type="parTrans" cxnId="{9AC80E29-5B94-4210-99D7-5125EEF4537D}">
      <dgm:prSet/>
      <dgm:spPr/>
      <dgm:t>
        <a:bodyPr/>
        <a:lstStyle/>
        <a:p>
          <a:endParaRPr lang="es-MX"/>
        </a:p>
      </dgm:t>
    </dgm:pt>
    <dgm:pt modelId="{9C7BBC3F-69D8-4A3E-8459-DFA8E848662A}" type="sibTrans" cxnId="{9AC80E29-5B94-4210-99D7-5125EEF4537D}">
      <dgm:prSet/>
      <dgm:spPr/>
      <dgm:t>
        <a:bodyPr/>
        <a:lstStyle/>
        <a:p>
          <a:endParaRPr lang="es-MX"/>
        </a:p>
      </dgm:t>
    </dgm:pt>
    <dgm:pt modelId="{38918E46-DD22-431C-B49A-68C8B9DC25D1}">
      <dgm:prSet phldrT="[Texto]"/>
      <dgm:spPr/>
      <dgm:t>
        <a:bodyPr/>
        <a:lstStyle/>
        <a:p>
          <a:r>
            <a:rPr lang="es-MX" dirty="0"/>
            <a:t>Segunda derivada </a:t>
          </a:r>
        </a:p>
      </dgm:t>
    </dgm:pt>
    <dgm:pt modelId="{9283176F-4BDE-43DB-B044-F98A52BD1208}" type="parTrans" cxnId="{B547FFE0-8677-412E-939C-27BA70DF279E}">
      <dgm:prSet/>
      <dgm:spPr/>
      <dgm:t>
        <a:bodyPr/>
        <a:lstStyle/>
        <a:p>
          <a:endParaRPr lang="es-MX"/>
        </a:p>
      </dgm:t>
    </dgm:pt>
    <dgm:pt modelId="{73D982FF-411A-4198-AAF3-01FBC42EB6AD}" type="sibTrans" cxnId="{B547FFE0-8677-412E-939C-27BA70DF279E}">
      <dgm:prSet/>
      <dgm:spPr/>
      <dgm:t>
        <a:bodyPr/>
        <a:lstStyle/>
        <a:p>
          <a:endParaRPr lang="es-MX"/>
        </a:p>
      </dgm:t>
    </dgm:pt>
    <dgm:pt modelId="{533BE5E7-143B-41EA-9A10-A0037F13AA7C}" type="pres">
      <dgm:prSet presAssocID="{71C40B8F-C8D5-4419-B8CC-2B4BBD86964C}" presName="Name0" presStyleCnt="0">
        <dgm:presLayoutVars>
          <dgm:dir/>
          <dgm:resizeHandles val="exact"/>
        </dgm:presLayoutVars>
      </dgm:prSet>
      <dgm:spPr/>
    </dgm:pt>
    <dgm:pt modelId="{254E2B04-4AB2-4D0F-A519-F34FDF32F6ED}" type="pres">
      <dgm:prSet presAssocID="{71C40B8F-C8D5-4419-B8CC-2B4BBD86964C}" presName="arrow" presStyleLbl="bgShp" presStyleIdx="0" presStyleCnt="1"/>
      <dgm:spPr/>
    </dgm:pt>
    <dgm:pt modelId="{E5D6BD8E-D502-462D-8FAD-BB2683C1633E}" type="pres">
      <dgm:prSet presAssocID="{71C40B8F-C8D5-4419-B8CC-2B4BBD86964C}" presName="points" presStyleCnt="0"/>
      <dgm:spPr/>
    </dgm:pt>
    <dgm:pt modelId="{0D1545F9-3AFC-45A1-9FCD-FE59FA78D78A}" type="pres">
      <dgm:prSet presAssocID="{67BDD9FA-A3B5-4B40-A2DC-5FD11C8EBB10}" presName="compositeA" presStyleCnt="0"/>
      <dgm:spPr/>
    </dgm:pt>
    <dgm:pt modelId="{F1859893-86C7-4B60-ADA2-F599117B7AC6}" type="pres">
      <dgm:prSet presAssocID="{67BDD9FA-A3B5-4B40-A2DC-5FD11C8EBB10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4F5E120-594A-45E4-B51B-410B8FB4B5BD}" type="pres">
      <dgm:prSet presAssocID="{67BDD9FA-A3B5-4B40-A2DC-5FD11C8EBB10}" presName="circleA" presStyleLbl="node1" presStyleIdx="0" presStyleCnt="3"/>
      <dgm:spPr/>
    </dgm:pt>
    <dgm:pt modelId="{301605BF-2320-4ECE-A39A-B4D3A722B63D}" type="pres">
      <dgm:prSet presAssocID="{67BDD9FA-A3B5-4B40-A2DC-5FD11C8EBB10}" presName="spaceA" presStyleCnt="0"/>
      <dgm:spPr/>
    </dgm:pt>
    <dgm:pt modelId="{4968C27E-FA93-4244-B127-2A823AF15EF5}" type="pres">
      <dgm:prSet presAssocID="{2D340EB5-8E01-440F-9E6A-43E90AC15340}" presName="space" presStyleCnt="0"/>
      <dgm:spPr/>
    </dgm:pt>
    <dgm:pt modelId="{5FAC631D-9BBE-42B3-86EF-CEDA31AE26C0}" type="pres">
      <dgm:prSet presAssocID="{6BFA71E3-B411-404C-808D-7CBDCBE0AEFE}" presName="compositeB" presStyleCnt="0"/>
      <dgm:spPr/>
    </dgm:pt>
    <dgm:pt modelId="{17C4E94C-0917-4BEE-99F8-4F7DC2517C0E}" type="pres">
      <dgm:prSet presAssocID="{6BFA71E3-B411-404C-808D-7CBDCBE0AEFE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03F5AD-ADAF-4C25-9BF3-446D2AFF4E86}" type="pres">
      <dgm:prSet presAssocID="{6BFA71E3-B411-404C-808D-7CBDCBE0AEFE}" presName="circleB" presStyleLbl="node1" presStyleIdx="1" presStyleCnt="3"/>
      <dgm:spPr/>
    </dgm:pt>
    <dgm:pt modelId="{E0CB4615-77F7-407F-B849-D6FA068FD916}" type="pres">
      <dgm:prSet presAssocID="{6BFA71E3-B411-404C-808D-7CBDCBE0AEFE}" presName="spaceB" presStyleCnt="0"/>
      <dgm:spPr/>
    </dgm:pt>
    <dgm:pt modelId="{9D33E543-A986-40A4-831A-E279A48AA139}" type="pres">
      <dgm:prSet presAssocID="{9C7BBC3F-69D8-4A3E-8459-DFA8E848662A}" presName="space" presStyleCnt="0"/>
      <dgm:spPr/>
    </dgm:pt>
    <dgm:pt modelId="{DB40B8CC-9B26-441C-9A11-F6ECBBB51EDE}" type="pres">
      <dgm:prSet presAssocID="{38918E46-DD22-431C-B49A-68C8B9DC25D1}" presName="compositeA" presStyleCnt="0"/>
      <dgm:spPr/>
    </dgm:pt>
    <dgm:pt modelId="{834E8311-E532-4BE4-8EC0-CE2BD5DB0EE9}" type="pres">
      <dgm:prSet presAssocID="{38918E46-DD22-431C-B49A-68C8B9DC25D1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E715A32-F6DD-4A10-A619-E1F495A35BEA}" type="pres">
      <dgm:prSet presAssocID="{38918E46-DD22-431C-B49A-68C8B9DC25D1}" presName="circleA" presStyleLbl="node1" presStyleIdx="2" presStyleCnt="3"/>
      <dgm:spPr/>
    </dgm:pt>
    <dgm:pt modelId="{2281CE1E-1EB4-4F8A-9AEF-5AAC14E7E520}" type="pres">
      <dgm:prSet presAssocID="{38918E46-DD22-431C-B49A-68C8B9DC25D1}" presName="spaceA" presStyleCnt="0"/>
      <dgm:spPr/>
    </dgm:pt>
  </dgm:ptLst>
  <dgm:cxnLst>
    <dgm:cxn modelId="{9AC80E29-5B94-4210-99D7-5125EEF4537D}" srcId="{71C40B8F-C8D5-4419-B8CC-2B4BBD86964C}" destId="{6BFA71E3-B411-404C-808D-7CBDCBE0AEFE}" srcOrd="1" destOrd="0" parTransId="{5D9F2218-3E03-4CFE-9612-CD59FE4CA7CC}" sibTransId="{9C7BBC3F-69D8-4A3E-8459-DFA8E848662A}"/>
    <dgm:cxn modelId="{B547FFE0-8677-412E-939C-27BA70DF279E}" srcId="{71C40B8F-C8D5-4419-B8CC-2B4BBD86964C}" destId="{38918E46-DD22-431C-B49A-68C8B9DC25D1}" srcOrd="2" destOrd="0" parTransId="{9283176F-4BDE-43DB-B044-F98A52BD1208}" sibTransId="{73D982FF-411A-4198-AAF3-01FBC42EB6AD}"/>
    <dgm:cxn modelId="{5E47EB31-0C40-4BD2-B3DB-677E59A6BE1E}" type="presOf" srcId="{38918E46-DD22-431C-B49A-68C8B9DC25D1}" destId="{834E8311-E532-4BE4-8EC0-CE2BD5DB0EE9}" srcOrd="0" destOrd="0" presId="urn:microsoft.com/office/officeart/2005/8/layout/hProcess11"/>
    <dgm:cxn modelId="{B0FDD9D2-D7B3-4E9B-ABB8-ADDAD1DDC927}" type="presOf" srcId="{6BFA71E3-B411-404C-808D-7CBDCBE0AEFE}" destId="{17C4E94C-0917-4BEE-99F8-4F7DC2517C0E}" srcOrd="0" destOrd="0" presId="urn:microsoft.com/office/officeart/2005/8/layout/hProcess11"/>
    <dgm:cxn modelId="{F202A4D9-DF22-4447-8209-D747BE344CDD}" type="presOf" srcId="{67BDD9FA-A3B5-4B40-A2DC-5FD11C8EBB10}" destId="{F1859893-86C7-4B60-ADA2-F599117B7AC6}" srcOrd="0" destOrd="0" presId="urn:microsoft.com/office/officeart/2005/8/layout/hProcess11"/>
    <dgm:cxn modelId="{73150B44-F50D-40A7-BCBB-F22FEDA0B5DF}" srcId="{71C40B8F-C8D5-4419-B8CC-2B4BBD86964C}" destId="{67BDD9FA-A3B5-4B40-A2DC-5FD11C8EBB10}" srcOrd="0" destOrd="0" parTransId="{CB3435B3-F1EF-4FEC-8D30-452ACBCEEC60}" sibTransId="{2D340EB5-8E01-440F-9E6A-43E90AC15340}"/>
    <dgm:cxn modelId="{A6AB561F-8E4D-4F7F-A402-E0BA1687C2BE}" type="presOf" srcId="{71C40B8F-C8D5-4419-B8CC-2B4BBD86964C}" destId="{533BE5E7-143B-41EA-9A10-A0037F13AA7C}" srcOrd="0" destOrd="0" presId="urn:microsoft.com/office/officeart/2005/8/layout/hProcess11"/>
    <dgm:cxn modelId="{E9AB0889-E20C-4D95-9A23-9085D6D71B39}" type="presParOf" srcId="{533BE5E7-143B-41EA-9A10-A0037F13AA7C}" destId="{254E2B04-4AB2-4D0F-A519-F34FDF32F6ED}" srcOrd="0" destOrd="0" presId="urn:microsoft.com/office/officeart/2005/8/layout/hProcess11"/>
    <dgm:cxn modelId="{DF9435A4-80B6-468F-A36E-D28EC821A8D5}" type="presParOf" srcId="{533BE5E7-143B-41EA-9A10-A0037F13AA7C}" destId="{E5D6BD8E-D502-462D-8FAD-BB2683C1633E}" srcOrd="1" destOrd="0" presId="urn:microsoft.com/office/officeart/2005/8/layout/hProcess11"/>
    <dgm:cxn modelId="{C7850420-4050-486A-B405-AAF91010AC58}" type="presParOf" srcId="{E5D6BD8E-D502-462D-8FAD-BB2683C1633E}" destId="{0D1545F9-3AFC-45A1-9FCD-FE59FA78D78A}" srcOrd="0" destOrd="0" presId="urn:microsoft.com/office/officeart/2005/8/layout/hProcess11"/>
    <dgm:cxn modelId="{E67B75B7-840B-45D4-B70C-CF1E25A3AF80}" type="presParOf" srcId="{0D1545F9-3AFC-45A1-9FCD-FE59FA78D78A}" destId="{F1859893-86C7-4B60-ADA2-F599117B7AC6}" srcOrd="0" destOrd="0" presId="urn:microsoft.com/office/officeart/2005/8/layout/hProcess11"/>
    <dgm:cxn modelId="{0F40A467-6964-454E-AD90-91CAF3F83AA0}" type="presParOf" srcId="{0D1545F9-3AFC-45A1-9FCD-FE59FA78D78A}" destId="{D4F5E120-594A-45E4-B51B-410B8FB4B5BD}" srcOrd="1" destOrd="0" presId="urn:microsoft.com/office/officeart/2005/8/layout/hProcess11"/>
    <dgm:cxn modelId="{F6B8F663-47AB-4F4E-9484-E855E3DC576E}" type="presParOf" srcId="{0D1545F9-3AFC-45A1-9FCD-FE59FA78D78A}" destId="{301605BF-2320-4ECE-A39A-B4D3A722B63D}" srcOrd="2" destOrd="0" presId="urn:microsoft.com/office/officeart/2005/8/layout/hProcess11"/>
    <dgm:cxn modelId="{49A6EFF1-0B01-4392-94E0-C79AA659D917}" type="presParOf" srcId="{E5D6BD8E-D502-462D-8FAD-BB2683C1633E}" destId="{4968C27E-FA93-4244-B127-2A823AF15EF5}" srcOrd="1" destOrd="0" presId="urn:microsoft.com/office/officeart/2005/8/layout/hProcess11"/>
    <dgm:cxn modelId="{D53120E0-B8C2-46CE-8828-0830D07B425A}" type="presParOf" srcId="{E5D6BD8E-D502-462D-8FAD-BB2683C1633E}" destId="{5FAC631D-9BBE-42B3-86EF-CEDA31AE26C0}" srcOrd="2" destOrd="0" presId="urn:microsoft.com/office/officeart/2005/8/layout/hProcess11"/>
    <dgm:cxn modelId="{863BC73E-9063-4D93-B866-F34C8852EC2F}" type="presParOf" srcId="{5FAC631D-9BBE-42B3-86EF-CEDA31AE26C0}" destId="{17C4E94C-0917-4BEE-99F8-4F7DC2517C0E}" srcOrd="0" destOrd="0" presId="urn:microsoft.com/office/officeart/2005/8/layout/hProcess11"/>
    <dgm:cxn modelId="{BEC4AC4E-F1D5-4C74-A2F6-41B6FDF1A5FC}" type="presParOf" srcId="{5FAC631D-9BBE-42B3-86EF-CEDA31AE26C0}" destId="{2E03F5AD-ADAF-4C25-9BF3-446D2AFF4E86}" srcOrd="1" destOrd="0" presId="urn:microsoft.com/office/officeart/2005/8/layout/hProcess11"/>
    <dgm:cxn modelId="{4BB985F1-A23F-4916-B6C2-A5F5271C27EA}" type="presParOf" srcId="{5FAC631D-9BBE-42B3-86EF-CEDA31AE26C0}" destId="{E0CB4615-77F7-407F-B849-D6FA068FD916}" srcOrd="2" destOrd="0" presId="urn:microsoft.com/office/officeart/2005/8/layout/hProcess11"/>
    <dgm:cxn modelId="{21530CD9-704F-43F6-9703-F2E65242C5FC}" type="presParOf" srcId="{E5D6BD8E-D502-462D-8FAD-BB2683C1633E}" destId="{9D33E543-A986-40A4-831A-E279A48AA139}" srcOrd="3" destOrd="0" presId="urn:microsoft.com/office/officeart/2005/8/layout/hProcess11"/>
    <dgm:cxn modelId="{D7216FC4-243D-44A3-893A-3120B8ED5AF9}" type="presParOf" srcId="{E5D6BD8E-D502-462D-8FAD-BB2683C1633E}" destId="{DB40B8CC-9B26-441C-9A11-F6ECBBB51EDE}" srcOrd="4" destOrd="0" presId="urn:microsoft.com/office/officeart/2005/8/layout/hProcess11"/>
    <dgm:cxn modelId="{F8F5890E-1F7A-43AC-8CE8-21297E2696C0}" type="presParOf" srcId="{DB40B8CC-9B26-441C-9A11-F6ECBBB51EDE}" destId="{834E8311-E532-4BE4-8EC0-CE2BD5DB0EE9}" srcOrd="0" destOrd="0" presId="urn:microsoft.com/office/officeart/2005/8/layout/hProcess11"/>
    <dgm:cxn modelId="{48B2D494-04D3-4110-95A8-A43D76138C84}" type="presParOf" srcId="{DB40B8CC-9B26-441C-9A11-F6ECBBB51EDE}" destId="{0E715A32-F6DD-4A10-A619-E1F495A35BEA}" srcOrd="1" destOrd="0" presId="urn:microsoft.com/office/officeart/2005/8/layout/hProcess11"/>
    <dgm:cxn modelId="{EA92FF1F-073D-4117-A888-1C4A125700F5}" type="presParOf" srcId="{DB40B8CC-9B26-441C-9A11-F6ECBBB51EDE}" destId="{2281CE1E-1EB4-4F8A-9AEF-5AAC14E7E52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578B-DB91-4E0E-84BF-65CE061005C0}">
      <dsp:nvSpPr>
        <dsp:cNvPr id="0" name=""/>
        <dsp:cNvSpPr/>
      </dsp:nvSpPr>
      <dsp:spPr>
        <a:xfrm>
          <a:off x="2540" y="1327782"/>
          <a:ext cx="2476500" cy="9074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Ajuste de curvas</a:t>
          </a:r>
        </a:p>
      </dsp:txBody>
      <dsp:txXfrm>
        <a:off x="2540" y="1327782"/>
        <a:ext cx="2476500" cy="907481"/>
      </dsp:txXfrm>
    </dsp:sp>
    <dsp:sp modelId="{E7E03F95-DF4C-440D-B3D2-BFCDAC09A376}">
      <dsp:nvSpPr>
        <dsp:cNvPr id="0" name=""/>
        <dsp:cNvSpPr/>
      </dsp:nvSpPr>
      <dsp:spPr>
        <a:xfrm>
          <a:off x="2540" y="2235264"/>
          <a:ext cx="2476500" cy="18556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Objetivos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Simulación y resultados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Conclusiones </a:t>
          </a:r>
        </a:p>
      </dsp:txBody>
      <dsp:txXfrm>
        <a:off x="2540" y="2235264"/>
        <a:ext cx="2476500" cy="1855620"/>
      </dsp:txXfrm>
    </dsp:sp>
    <dsp:sp modelId="{1BC69B4C-C798-47E9-BA90-98100EFEE732}">
      <dsp:nvSpPr>
        <dsp:cNvPr id="0" name=""/>
        <dsp:cNvSpPr/>
      </dsp:nvSpPr>
      <dsp:spPr>
        <a:xfrm>
          <a:off x="2825750" y="1327782"/>
          <a:ext cx="2476500" cy="9074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Programación lineal</a:t>
          </a:r>
        </a:p>
      </dsp:txBody>
      <dsp:txXfrm>
        <a:off x="2825750" y="1327782"/>
        <a:ext cx="2476500" cy="907481"/>
      </dsp:txXfrm>
    </dsp:sp>
    <dsp:sp modelId="{14B9A72D-7C44-4FF8-A184-86DCF38F7C87}">
      <dsp:nvSpPr>
        <dsp:cNvPr id="0" name=""/>
        <dsp:cNvSpPr/>
      </dsp:nvSpPr>
      <dsp:spPr>
        <a:xfrm>
          <a:off x="2825750" y="2235264"/>
          <a:ext cx="2476500" cy="18556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Objetivos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Simulación y resultados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Conclusiones</a:t>
          </a:r>
        </a:p>
      </dsp:txBody>
      <dsp:txXfrm>
        <a:off x="2825750" y="2235264"/>
        <a:ext cx="2476500" cy="1855620"/>
      </dsp:txXfrm>
    </dsp:sp>
    <dsp:sp modelId="{9926BF42-4FF5-4563-935D-8B0FA22D38A6}">
      <dsp:nvSpPr>
        <dsp:cNvPr id="0" name=""/>
        <dsp:cNvSpPr/>
      </dsp:nvSpPr>
      <dsp:spPr>
        <a:xfrm>
          <a:off x="5648960" y="1327782"/>
          <a:ext cx="2476500" cy="9074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Optimización</a:t>
          </a:r>
        </a:p>
      </dsp:txBody>
      <dsp:txXfrm>
        <a:off x="5648960" y="1327782"/>
        <a:ext cx="2476500" cy="907481"/>
      </dsp:txXfrm>
    </dsp:sp>
    <dsp:sp modelId="{6BE125A1-77FF-4DF0-9DE0-41327ABF5E1F}">
      <dsp:nvSpPr>
        <dsp:cNvPr id="0" name=""/>
        <dsp:cNvSpPr/>
      </dsp:nvSpPr>
      <dsp:spPr>
        <a:xfrm>
          <a:off x="5648960" y="2235264"/>
          <a:ext cx="2476500" cy="18556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Objetivos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Simulación y resultados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kern="1200" dirty="0"/>
            <a:t>Conclusiones </a:t>
          </a:r>
        </a:p>
      </dsp:txBody>
      <dsp:txXfrm>
        <a:off x="5648960" y="2235264"/>
        <a:ext cx="2476500" cy="1855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2E320-97BD-401B-8F06-9ED7E0C9CC0C}">
      <dsp:nvSpPr>
        <dsp:cNvPr id="0" name=""/>
        <dsp:cNvSpPr/>
      </dsp:nvSpPr>
      <dsp:spPr>
        <a:xfrm rot="21300000">
          <a:off x="16952" y="1101283"/>
          <a:ext cx="5734716" cy="639410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140B9-548B-4309-A638-0B68D91CA6B3}">
      <dsp:nvSpPr>
        <dsp:cNvPr id="0" name=""/>
        <dsp:cNvSpPr/>
      </dsp:nvSpPr>
      <dsp:spPr>
        <a:xfrm>
          <a:off x="692234" y="142098"/>
          <a:ext cx="1730586" cy="1136790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70E5-D616-41C0-9E23-700D7C5D8DE7}">
      <dsp:nvSpPr>
        <dsp:cNvPr id="0" name=""/>
        <dsp:cNvSpPr/>
      </dsp:nvSpPr>
      <dsp:spPr>
        <a:xfrm>
          <a:off x="3057369" y="0"/>
          <a:ext cx="1845959" cy="1193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/>
            <a:t>Prestatarios </a:t>
          </a:r>
        </a:p>
      </dsp:txBody>
      <dsp:txXfrm>
        <a:off x="3057369" y="0"/>
        <a:ext cx="1845959" cy="1193630"/>
      </dsp:txXfrm>
    </dsp:sp>
    <dsp:sp modelId="{D5082968-B533-44F8-A67B-F1EB8D2B5214}">
      <dsp:nvSpPr>
        <dsp:cNvPr id="0" name=""/>
        <dsp:cNvSpPr/>
      </dsp:nvSpPr>
      <dsp:spPr>
        <a:xfrm>
          <a:off x="3345800" y="1563087"/>
          <a:ext cx="1730586" cy="1136790"/>
        </a:xfrm>
        <a:prstGeom prst="up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88E63-8A99-48DF-9D41-A157C4BDE579}">
      <dsp:nvSpPr>
        <dsp:cNvPr id="0" name=""/>
        <dsp:cNvSpPr/>
      </dsp:nvSpPr>
      <dsp:spPr>
        <a:xfrm>
          <a:off x="865293" y="1648346"/>
          <a:ext cx="1845959" cy="1193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/>
            <a:t>Crédito</a:t>
          </a:r>
        </a:p>
      </dsp:txBody>
      <dsp:txXfrm>
        <a:off x="865293" y="1648346"/>
        <a:ext cx="1845959" cy="11936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DE8D2-DD6C-404A-8098-D8997E6A85E5}">
      <dsp:nvSpPr>
        <dsp:cNvPr id="0" name=""/>
        <dsp:cNvSpPr/>
      </dsp:nvSpPr>
      <dsp:spPr>
        <a:xfrm>
          <a:off x="4181395" y="0"/>
          <a:ext cx="1732229" cy="173249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2E89E-45E0-4D46-987D-A6E959AC366B}">
      <dsp:nvSpPr>
        <dsp:cNvPr id="0" name=""/>
        <dsp:cNvSpPr/>
      </dsp:nvSpPr>
      <dsp:spPr>
        <a:xfrm>
          <a:off x="4564275" y="625482"/>
          <a:ext cx="962566" cy="48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/>
            <a:t>Clasificador binario</a:t>
          </a:r>
        </a:p>
      </dsp:txBody>
      <dsp:txXfrm>
        <a:off x="4564275" y="625482"/>
        <a:ext cx="962566" cy="481167"/>
      </dsp:txXfrm>
    </dsp:sp>
    <dsp:sp modelId="{1A2C6CCA-0456-462B-A141-D0B091461D8E}">
      <dsp:nvSpPr>
        <dsp:cNvPr id="0" name=""/>
        <dsp:cNvSpPr/>
      </dsp:nvSpPr>
      <dsp:spPr>
        <a:xfrm>
          <a:off x="3700275" y="995445"/>
          <a:ext cx="1732229" cy="17324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C30DE-726C-42F8-895F-25FFF2BDCE73}">
      <dsp:nvSpPr>
        <dsp:cNvPr id="0" name=""/>
        <dsp:cNvSpPr/>
      </dsp:nvSpPr>
      <dsp:spPr>
        <a:xfrm>
          <a:off x="4085106" y="1626686"/>
          <a:ext cx="962566" cy="48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/>
            <a:t>Definición de </a:t>
          </a:r>
          <a:r>
            <a:rPr lang="es-MX" sz="1300" kern="1200" dirty="0" smtClean="0"/>
            <a:t>funciones</a:t>
          </a:r>
          <a:endParaRPr lang="es-MX" sz="1300" kern="1200" dirty="0"/>
        </a:p>
      </dsp:txBody>
      <dsp:txXfrm>
        <a:off x="4085106" y="1626686"/>
        <a:ext cx="962566" cy="481167"/>
      </dsp:txXfrm>
    </dsp:sp>
    <dsp:sp modelId="{1612AF40-81A0-4A9A-838A-E80B21B93525}">
      <dsp:nvSpPr>
        <dsp:cNvPr id="0" name=""/>
        <dsp:cNvSpPr/>
      </dsp:nvSpPr>
      <dsp:spPr>
        <a:xfrm>
          <a:off x="4304684" y="2110013"/>
          <a:ext cx="1488253" cy="148884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AF648-396B-4FBA-9860-1AAB6A9CCA24}">
      <dsp:nvSpPr>
        <dsp:cNvPr id="0" name=""/>
        <dsp:cNvSpPr/>
      </dsp:nvSpPr>
      <dsp:spPr>
        <a:xfrm>
          <a:off x="4566552" y="2629329"/>
          <a:ext cx="962566" cy="481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/>
            <a:t>Ajuste de curvas</a:t>
          </a:r>
        </a:p>
      </dsp:txBody>
      <dsp:txXfrm>
        <a:off x="4566552" y="2629329"/>
        <a:ext cx="962566" cy="481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B19D8-A18E-4D07-9E2A-CF23CAC6DFD7}">
      <dsp:nvSpPr>
        <dsp:cNvPr id="0" name=""/>
        <dsp:cNvSpPr/>
      </dsp:nvSpPr>
      <dsp:spPr>
        <a:xfrm rot="4396374">
          <a:off x="3035842" y="716145"/>
          <a:ext cx="3106751" cy="216657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425E6-9A13-4364-8258-46E3AD7A84FC}">
      <dsp:nvSpPr>
        <dsp:cNvPr id="0" name=""/>
        <dsp:cNvSpPr/>
      </dsp:nvSpPr>
      <dsp:spPr>
        <a:xfrm>
          <a:off x="2827575" y="0"/>
          <a:ext cx="1464737" cy="57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/>
            <a:t>Costo</a:t>
          </a:r>
        </a:p>
      </dsp:txBody>
      <dsp:txXfrm>
        <a:off x="2827575" y="0"/>
        <a:ext cx="1464737" cy="575818"/>
      </dsp:txXfrm>
    </dsp:sp>
    <dsp:sp modelId="{964F2D60-B571-4CE5-8D68-5D7ADEEF017C}">
      <dsp:nvSpPr>
        <dsp:cNvPr id="0" name=""/>
        <dsp:cNvSpPr/>
      </dsp:nvSpPr>
      <dsp:spPr>
        <a:xfrm>
          <a:off x="4806950" y="3023044"/>
          <a:ext cx="1979374" cy="575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/>
            <a:t>Minimizar el costo de la comida</a:t>
          </a:r>
        </a:p>
      </dsp:txBody>
      <dsp:txXfrm>
        <a:off x="4806950" y="3023044"/>
        <a:ext cx="1979374" cy="5758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5A232-33DF-47A6-9724-B808D0CA27C2}">
      <dsp:nvSpPr>
        <dsp:cNvPr id="0" name=""/>
        <dsp:cNvSpPr/>
      </dsp:nvSpPr>
      <dsp:spPr>
        <a:xfrm>
          <a:off x="1950477" y="768578"/>
          <a:ext cx="2156726" cy="710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/>
            <a:t>Total de elementos del alimento</a:t>
          </a:r>
        </a:p>
      </dsp:txBody>
      <dsp:txXfrm>
        <a:off x="1950477" y="768578"/>
        <a:ext cx="2156726" cy="710739"/>
      </dsp:txXfrm>
    </dsp:sp>
    <dsp:sp modelId="{B7A33888-2C26-4740-A90F-9E917A35672B}">
      <dsp:nvSpPr>
        <dsp:cNvPr id="0" name=""/>
        <dsp:cNvSpPr/>
      </dsp:nvSpPr>
      <dsp:spPr>
        <a:xfrm>
          <a:off x="1950477" y="2267283"/>
          <a:ext cx="2156726" cy="133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/>
            <a:t>Precio del alimento</a:t>
          </a:r>
        </a:p>
      </dsp:txBody>
      <dsp:txXfrm>
        <a:off x="1950477" y="2267283"/>
        <a:ext cx="2156726" cy="1331579"/>
      </dsp:txXfrm>
    </dsp:sp>
    <dsp:sp modelId="{6D93FC65-934C-477E-8F81-23F1F71CB451}">
      <dsp:nvSpPr>
        <dsp:cNvPr id="0" name=""/>
        <dsp:cNvSpPr/>
      </dsp:nvSpPr>
      <dsp:spPr>
        <a:xfrm>
          <a:off x="1948026" y="552416"/>
          <a:ext cx="171557" cy="171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F1780-48F3-43CA-87FB-1AE0B6094919}">
      <dsp:nvSpPr>
        <dsp:cNvPr id="0" name=""/>
        <dsp:cNvSpPr/>
      </dsp:nvSpPr>
      <dsp:spPr>
        <a:xfrm>
          <a:off x="2068117" y="312235"/>
          <a:ext cx="171557" cy="1715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E3835-91C6-49ED-8971-D3EBEADDA14C}">
      <dsp:nvSpPr>
        <dsp:cNvPr id="0" name=""/>
        <dsp:cNvSpPr/>
      </dsp:nvSpPr>
      <dsp:spPr>
        <a:xfrm>
          <a:off x="2356334" y="360271"/>
          <a:ext cx="269590" cy="2695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E0130-280E-4E05-909E-2FEE76AA9D41}">
      <dsp:nvSpPr>
        <dsp:cNvPr id="0" name=""/>
        <dsp:cNvSpPr/>
      </dsp:nvSpPr>
      <dsp:spPr>
        <a:xfrm>
          <a:off x="2596515" y="96072"/>
          <a:ext cx="171557" cy="171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47D6F-6A57-4C46-9AF9-E1FBFC1643C9}">
      <dsp:nvSpPr>
        <dsp:cNvPr id="0" name=""/>
        <dsp:cNvSpPr/>
      </dsp:nvSpPr>
      <dsp:spPr>
        <a:xfrm>
          <a:off x="2908750" y="0"/>
          <a:ext cx="171557" cy="1715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2DD2C-4A69-4603-B971-F2B781D8B915}">
      <dsp:nvSpPr>
        <dsp:cNvPr id="0" name=""/>
        <dsp:cNvSpPr/>
      </dsp:nvSpPr>
      <dsp:spPr>
        <a:xfrm>
          <a:off x="3293039" y="168126"/>
          <a:ext cx="171557" cy="171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9A05F-1842-441D-B047-80CA08AE7079}">
      <dsp:nvSpPr>
        <dsp:cNvPr id="0" name=""/>
        <dsp:cNvSpPr/>
      </dsp:nvSpPr>
      <dsp:spPr>
        <a:xfrm>
          <a:off x="3533220" y="288217"/>
          <a:ext cx="269590" cy="2695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FD74A-36E9-4547-A8AB-1EC5CE44ED0F}">
      <dsp:nvSpPr>
        <dsp:cNvPr id="0" name=""/>
        <dsp:cNvSpPr/>
      </dsp:nvSpPr>
      <dsp:spPr>
        <a:xfrm>
          <a:off x="3869473" y="552416"/>
          <a:ext cx="171557" cy="1715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1EE17-C907-4F8A-AD70-1255F381C173}">
      <dsp:nvSpPr>
        <dsp:cNvPr id="0" name=""/>
        <dsp:cNvSpPr/>
      </dsp:nvSpPr>
      <dsp:spPr>
        <a:xfrm>
          <a:off x="4013582" y="816615"/>
          <a:ext cx="171557" cy="171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F17CC-9236-4F87-BA55-E8C34D44E762}">
      <dsp:nvSpPr>
        <dsp:cNvPr id="0" name=""/>
        <dsp:cNvSpPr/>
      </dsp:nvSpPr>
      <dsp:spPr>
        <a:xfrm>
          <a:off x="2764641" y="312235"/>
          <a:ext cx="441148" cy="4411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0417C-10E8-4757-B682-CCACEA0311CA}">
      <dsp:nvSpPr>
        <dsp:cNvPr id="0" name=""/>
        <dsp:cNvSpPr/>
      </dsp:nvSpPr>
      <dsp:spPr>
        <a:xfrm>
          <a:off x="1827936" y="1224922"/>
          <a:ext cx="171557" cy="171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1A764-0E16-4789-A854-C52C833E75C3}">
      <dsp:nvSpPr>
        <dsp:cNvPr id="0" name=""/>
        <dsp:cNvSpPr/>
      </dsp:nvSpPr>
      <dsp:spPr>
        <a:xfrm>
          <a:off x="1972044" y="1441085"/>
          <a:ext cx="269590" cy="2695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AB614-0300-458F-832A-CA1DB9552221}">
      <dsp:nvSpPr>
        <dsp:cNvPr id="0" name=""/>
        <dsp:cNvSpPr/>
      </dsp:nvSpPr>
      <dsp:spPr>
        <a:xfrm>
          <a:off x="2332316" y="1633230"/>
          <a:ext cx="392132" cy="392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858E-C774-4841-9E33-4E2801042982}">
      <dsp:nvSpPr>
        <dsp:cNvPr id="0" name=""/>
        <dsp:cNvSpPr/>
      </dsp:nvSpPr>
      <dsp:spPr>
        <a:xfrm>
          <a:off x="2836695" y="1945465"/>
          <a:ext cx="171557" cy="1715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27062-3788-4E67-BBC8-55AE46FB0F21}">
      <dsp:nvSpPr>
        <dsp:cNvPr id="0" name=""/>
        <dsp:cNvSpPr/>
      </dsp:nvSpPr>
      <dsp:spPr>
        <a:xfrm>
          <a:off x="2932768" y="1633230"/>
          <a:ext cx="269590" cy="26959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733D0-C0E3-46A0-8E6D-CD631C43CC13}">
      <dsp:nvSpPr>
        <dsp:cNvPr id="0" name=""/>
        <dsp:cNvSpPr/>
      </dsp:nvSpPr>
      <dsp:spPr>
        <a:xfrm>
          <a:off x="3172949" y="1969483"/>
          <a:ext cx="171557" cy="1715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229D6-DA5A-4A09-82E5-44CDB369095A}">
      <dsp:nvSpPr>
        <dsp:cNvPr id="0" name=""/>
        <dsp:cNvSpPr/>
      </dsp:nvSpPr>
      <dsp:spPr>
        <a:xfrm>
          <a:off x="3389112" y="1585194"/>
          <a:ext cx="392132" cy="392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1ABD-588C-4D44-AD21-2F34BCE7B6F3}">
      <dsp:nvSpPr>
        <dsp:cNvPr id="0" name=""/>
        <dsp:cNvSpPr/>
      </dsp:nvSpPr>
      <dsp:spPr>
        <a:xfrm>
          <a:off x="3917510" y="1489121"/>
          <a:ext cx="269590" cy="2695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64E70-9314-433A-BE82-4EB3E142EFFA}">
      <dsp:nvSpPr>
        <dsp:cNvPr id="0" name=""/>
        <dsp:cNvSpPr/>
      </dsp:nvSpPr>
      <dsp:spPr>
        <a:xfrm>
          <a:off x="4187100" y="359871"/>
          <a:ext cx="791749" cy="1511536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62098-A967-4CFE-8ABD-9069854D5B31}">
      <dsp:nvSpPr>
        <dsp:cNvPr id="0" name=""/>
        <dsp:cNvSpPr/>
      </dsp:nvSpPr>
      <dsp:spPr>
        <a:xfrm>
          <a:off x="4834896" y="359871"/>
          <a:ext cx="791749" cy="1511536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97E46-086E-428D-A5E6-B5A4FA9B580C}">
      <dsp:nvSpPr>
        <dsp:cNvPr id="0" name=""/>
        <dsp:cNvSpPr/>
      </dsp:nvSpPr>
      <dsp:spPr>
        <a:xfrm>
          <a:off x="5788594" y="252640"/>
          <a:ext cx="1835420" cy="18354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/>
            <a:t>Alimento </a:t>
          </a:r>
        </a:p>
      </dsp:txBody>
      <dsp:txXfrm>
        <a:off x="6057385" y="521431"/>
        <a:ext cx="1297838" cy="1297838"/>
      </dsp:txXfrm>
    </dsp:sp>
    <dsp:sp modelId="{33B03711-ACFA-4493-B766-6BA402EAC661}">
      <dsp:nvSpPr>
        <dsp:cNvPr id="0" name=""/>
        <dsp:cNvSpPr/>
      </dsp:nvSpPr>
      <dsp:spPr>
        <a:xfrm>
          <a:off x="5626646" y="2267283"/>
          <a:ext cx="2159317" cy="133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/>
            <a:t>Precio mas bajo</a:t>
          </a:r>
        </a:p>
      </dsp:txBody>
      <dsp:txXfrm>
        <a:off x="5626646" y="2267283"/>
        <a:ext cx="2159317" cy="1331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3E950-041C-4B5C-8E5C-3F2AB0E1C789}">
      <dsp:nvSpPr>
        <dsp:cNvPr id="0" name=""/>
        <dsp:cNvSpPr/>
      </dsp:nvSpPr>
      <dsp:spPr>
        <a:xfrm>
          <a:off x="3223450" y="0"/>
          <a:ext cx="1295590" cy="71977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/>
            <a:t>Costo mínimo</a:t>
          </a:r>
        </a:p>
      </dsp:txBody>
      <dsp:txXfrm>
        <a:off x="3244531" y="21081"/>
        <a:ext cx="1253428" cy="677610"/>
      </dsp:txXfrm>
    </dsp:sp>
    <dsp:sp modelId="{3F45C4C4-984A-4BFD-85E4-D3D6E9B5F99F}">
      <dsp:nvSpPr>
        <dsp:cNvPr id="0" name=""/>
        <dsp:cNvSpPr/>
      </dsp:nvSpPr>
      <dsp:spPr>
        <a:xfrm>
          <a:off x="5094859" y="0"/>
          <a:ext cx="1295590" cy="71977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/>
            <a:t>Tamaño del pedido</a:t>
          </a:r>
        </a:p>
      </dsp:txBody>
      <dsp:txXfrm>
        <a:off x="5115940" y="21081"/>
        <a:ext cx="1253428" cy="677610"/>
      </dsp:txXfrm>
    </dsp:sp>
    <dsp:sp modelId="{3ED222CD-EE8D-4C67-BDDC-7B05E8864D14}">
      <dsp:nvSpPr>
        <dsp:cNvPr id="0" name=""/>
        <dsp:cNvSpPr/>
      </dsp:nvSpPr>
      <dsp:spPr>
        <a:xfrm>
          <a:off x="4537035" y="3059033"/>
          <a:ext cx="539829" cy="539829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63731-4B4D-4BF1-AEDF-602E7FF68F41}">
      <dsp:nvSpPr>
        <dsp:cNvPr id="0" name=""/>
        <dsp:cNvSpPr/>
      </dsp:nvSpPr>
      <dsp:spPr>
        <a:xfrm rot="240000">
          <a:off x="3186967" y="2827710"/>
          <a:ext cx="3239965" cy="2265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88CCF-F524-484E-97D6-346BB80FC849}">
      <dsp:nvSpPr>
        <dsp:cNvPr id="0" name=""/>
        <dsp:cNvSpPr/>
      </dsp:nvSpPr>
      <dsp:spPr>
        <a:xfrm rot="240000">
          <a:off x="5132285" y="2261253"/>
          <a:ext cx="1292715" cy="6022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pedido</a:t>
          </a:r>
        </a:p>
      </dsp:txBody>
      <dsp:txXfrm>
        <a:off x="5161686" y="2290654"/>
        <a:ext cx="1233913" cy="543471"/>
      </dsp:txXfrm>
    </dsp:sp>
    <dsp:sp modelId="{82E8C048-64F1-4203-8495-6CDB225BE4F8}">
      <dsp:nvSpPr>
        <dsp:cNvPr id="0" name=""/>
        <dsp:cNvSpPr/>
      </dsp:nvSpPr>
      <dsp:spPr>
        <a:xfrm rot="240000">
          <a:off x="5179070" y="1613458"/>
          <a:ext cx="1292715" cy="60227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pedido</a:t>
          </a:r>
        </a:p>
      </dsp:txBody>
      <dsp:txXfrm>
        <a:off x="5208471" y="1642859"/>
        <a:ext cx="1233913" cy="543471"/>
      </dsp:txXfrm>
    </dsp:sp>
    <dsp:sp modelId="{396D940B-DB75-4E9C-9E33-3A173EDC41F0}">
      <dsp:nvSpPr>
        <dsp:cNvPr id="0" name=""/>
        <dsp:cNvSpPr/>
      </dsp:nvSpPr>
      <dsp:spPr>
        <a:xfrm rot="240000">
          <a:off x="5225855" y="980058"/>
          <a:ext cx="1292715" cy="60227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pedido</a:t>
          </a:r>
        </a:p>
      </dsp:txBody>
      <dsp:txXfrm>
        <a:off x="5255256" y="1009459"/>
        <a:ext cx="1233913" cy="543471"/>
      </dsp:txXfrm>
    </dsp:sp>
    <dsp:sp modelId="{D1F2A2B7-906A-4F1F-AAC6-B41B2D61C8E0}">
      <dsp:nvSpPr>
        <dsp:cNvPr id="0" name=""/>
        <dsp:cNvSpPr/>
      </dsp:nvSpPr>
      <dsp:spPr>
        <a:xfrm rot="240000">
          <a:off x="3278870" y="2131694"/>
          <a:ext cx="1292715" cy="60227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Costo</a:t>
          </a:r>
        </a:p>
      </dsp:txBody>
      <dsp:txXfrm>
        <a:off x="3308271" y="2161095"/>
        <a:ext cx="1233913" cy="543471"/>
      </dsp:txXfrm>
    </dsp:sp>
    <dsp:sp modelId="{612CFA68-0B79-45AC-B228-3C16EACC183B}">
      <dsp:nvSpPr>
        <dsp:cNvPr id="0" name=""/>
        <dsp:cNvSpPr/>
      </dsp:nvSpPr>
      <dsp:spPr>
        <a:xfrm rot="240000">
          <a:off x="3325655" y="1483899"/>
          <a:ext cx="1292715" cy="60227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Costo</a:t>
          </a:r>
        </a:p>
      </dsp:txBody>
      <dsp:txXfrm>
        <a:off x="3355056" y="1513300"/>
        <a:ext cx="1233913" cy="5434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E2B04-4AB2-4D0F-A519-F34FDF32F6ED}">
      <dsp:nvSpPr>
        <dsp:cNvPr id="0" name=""/>
        <dsp:cNvSpPr/>
      </dsp:nvSpPr>
      <dsp:spPr>
        <a:xfrm>
          <a:off x="0" y="1079658"/>
          <a:ext cx="9613900" cy="143954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59893-86C7-4B60-ADA2-F599117B7AC6}">
      <dsp:nvSpPr>
        <dsp:cNvPr id="0" name=""/>
        <dsp:cNvSpPr/>
      </dsp:nvSpPr>
      <dsp:spPr>
        <a:xfrm>
          <a:off x="4224" y="0"/>
          <a:ext cx="2788406" cy="143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/>
            <a:t>Listas</a:t>
          </a:r>
        </a:p>
      </dsp:txBody>
      <dsp:txXfrm>
        <a:off x="4224" y="0"/>
        <a:ext cx="2788406" cy="1439545"/>
      </dsp:txXfrm>
    </dsp:sp>
    <dsp:sp modelId="{D4F5E120-594A-45E4-B51B-410B8FB4B5BD}">
      <dsp:nvSpPr>
        <dsp:cNvPr id="0" name=""/>
        <dsp:cNvSpPr/>
      </dsp:nvSpPr>
      <dsp:spPr>
        <a:xfrm>
          <a:off x="1218484" y="1619488"/>
          <a:ext cx="359886" cy="3598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4E94C-0917-4BEE-99F8-4F7DC2517C0E}">
      <dsp:nvSpPr>
        <dsp:cNvPr id="0" name=""/>
        <dsp:cNvSpPr/>
      </dsp:nvSpPr>
      <dsp:spPr>
        <a:xfrm>
          <a:off x="2932051" y="2159317"/>
          <a:ext cx="2788406" cy="143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/>
            <a:t>Primera derivada</a:t>
          </a:r>
        </a:p>
      </dsp:txBody>
      <dsp:txXfrm>
        <a:off x="2932051" y="2159317"/>
        <a:ext cx="2788406" cy="1439545"/>
      </dsp:txXfrm>
    </dsp:sp>
    <dsp:sp modelId="{2E03F5AD-ADAF-4C25-9BF3-446D2AFF4E86}">
      <dsp:nvSpPr>
        <dsp:cNvPr id="0" name=""/>
        <dsp:cNvSpPr/>
      </dsp:nvSpPr>
      <dsp:spPr>
        <a:xfrm>
          <a:off x="4146311" y="1619488"/>
          <a:ext cx="359886" cy="3598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E8311-E532-4BE4-8EC0-CE2BD5DB0EE9}">
      <dsp:nvSpPr>
        <dsp:cNvPr id="0" name=""/>
        <dsp:cNvSpPr/>
      </dsp:nvSpPr>
      <dsp:spPr>
        <a:xfrm>
          <a:off x="5859878" y="0"/>
          <a:ext cx="2788406" cy="143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dirty="0"/>
            <a:t>Segunda derivada </a:t>
          </a:r>
        </a:p>
      </dsp:txBody>
      <dsp:txXfrm>
        <a:off x="5859878" y="0"/>
        <a:ext cx="2788406" cy="1439545"/>
      </dsp:txXfrm>
    </dsp:sp>
    <dsp:sp modelId="{0E715A32-F6DD-4A10-A619-E1F495A35BEA}">
      <dsp:nvSpPr>
        <dsp:cNvPr id="0" name=""/>
        <dsp:cNvSpPr/>
      </dsp:nvSpPr>
      <dsp:spPr>
        <a:xfrm>
          <a:off x="7074138" y="1619488"/>
          <a:ext cx="359886" cy="3598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0A7A7DA-34EB-4EB9-8EFB-A62539806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Simulando el mundo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D618FB34-11DC-44F1-8198-79A1FE83D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Marco Briano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Irene Reyes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Manuel Sánchez </a:t>
            </a:r>
          </a:p>
        </p:txBody>
      </p:sp>
    </p:spTree>
    <p:extLst>
      <p:ext uri="{BB962C8B-B14F-4D97-AF65-F5344CB8AC3E}">
        <p14:creationId xmlns:p14="http://schemas.microsoft.com/office/powerpoint/2010/main" val="4166474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98CEDD-87D2-4CB6-A03A-05244AF8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816D7902-08DA-4E21-AA87-FC6462052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574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35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6183AB-CD87-47C3-B5EF-0052F148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hizo?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81A7A7CE-E42E-4B92-9240-CBB14C34A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11730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90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6EE8A6-AE38-42B6-A242-0D0DB920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5899681-A64B-4677-BA46-978E4EAC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realización de los diferentes problemas fue para reafirmar el conocimiento obtenido a lo largo del modulo, aunque no pudimos hacer la parte de los botones tenemos una noción de como hacerlo.</a:t>
            </a:r>
          </a:p>
          <a:p>
            <a:r>
              <a:rPr lang="es-MX" dirty="0"/>
              <a:t>El problema que mas nos gusto y mas trabajo nos costo fue el de ajuste de curva.</a:t>
            </a:r>
          </a:p>
        </p:txBody>
      </p:sp>
    </p:spTree>
    <p:extLst>
      <p:ext uri="{BB962C8B-B14F-4D97-AF65-F5344CB8AC3E}">
        <p14:creationId xmlns:p14="http://schemas.microsoft.com/office/powerpoint/2010/main" val="156267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02" y="0"/>
            <a:ext cx="3854196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708056" y="3987752"/>
            <a:ext cx="2775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Gracias!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9277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191225-BA8B-49FA-89C9-D4EE3072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ejercicios para reforzar conocimientos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4DAB202-0EF7-4EAB-B9B5-FD8B0996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reforzar los conocimientos durante el primer modulo pensamos en diseñar un algoritmo que nos mostrara un menú y desglosara las opciones de los diferentes problemas que resolvimos.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7A73B9D2-97FE-4E70-B297-901BB2216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8623632"/>
              </p:ext>
            </p:extLst>
          </p:nvPr>
        </p:nvGraphicFramePr>
        <p:xfrm>
          <a:off x="1682044" y="24581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5DFB2319-662C-4639-A6D7-675907C1B125}"/>
              </a:ext>
            </a:extLst>
          </p:cNvPr>
          <p:cNvSpPr txBox="1"/>
          <p:nvPr/>
        </p:nvSpPr>
        <p:spPr>
          <a:xfrm>
            <a:off x="10137422" y="3522133"/>
            <a:ext cx="1704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falta de tiempo solo pudimos hacer los tres problemas.</a:t>
            </a:r>
          </a:p>
        </p:txBody>
      </p:sp>
    </p:spTree>
    <p:extLst>
      <p:ext uri="{BB962C8B-B14F-4D97-AF65-F5344CB8AC3E}">
        <p14:creationId xmlns:p14="http://schemas.microsoft.com/office/powerpoint/2010/main" val="2825580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FE0171-B853-4945-8157-45CC7148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Ajuste de curvas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5B81C09-2D91-4685-B0E2-4F425DBD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</a:t>
            </a:r>
            <a:r>
              <a:rPr lang="es-MX" b="1" dirty="0"/>
              <a:t>ajuste de curvas</a:t>
            </a:r>
            <a:r>
              <a:rPr lang="es-MX" dirty="0"/>
              <a:t> consiste en encontrar una curva que contenga una serie de puntos y que posiblemente cumpla una serie de restricciones adicionales.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74" y="3513099"/>
            <a:ext cx="4076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2F8B96-C1F4-4C09-8601-DF25D44A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31C721E-7B7D-4878-9929-73EBE8ED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Construir un modelo matemático para que los prestamistas puedan tomar mejores decisiones financieras 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xmlns="" id="{552DA3DA-070F-4C0E-84DD-2885D908A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506644"/>
              </p:ext>
            </p:extLst>
          </p:nvPr>
        </p:nvGraphicFramePr>
        <p:xfrm>
          <a:off x="2032000" y="3296356"/>
          <a:ext cx="5768622" cy="284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178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F7E7333-F5B8-4718-84DA-F7635213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se hizo?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xmlns="" id="{2DF93300-A319-4055-BCB9-4A6991311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70547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41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BCF3A2-7DD1-4031-A232-67698ECD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Programación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62E69DA-89F2-493B-B5A3-3A5BA988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programación lineal es el campo de la optimización matemática dedicado a maximizar o minimizar una función lineal, denominada función </a:t>
            </a:r>
            <a:r>
              <a:rPr lang="es-MX" dirty="0" smtClean="0"/>
              <a:t>objetivo.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07" y="3233645"/>
            <a:ext cx="5078800" cy="333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1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3F170E-4537-4278-B1E2-65C4F68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EB830FC6-346F-4213-A17F-B1BD15277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72776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061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67B056-14CB-4294-B283-806D2EE4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hizo?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2841D5B1-381E-412C-855E-51CD2213D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2948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2223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BFAAE1-E6E7-4DD0-9627-15D3AFEC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A1C7D53-F553-434B-AFE7-11C1F071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Optimización es la acción y efecto de optimizar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76" y="2761786"/>
            <a:ext cx="7448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282</TotalTime>
  <Words>270</Words>
  <Application>Microsoft Office PowerPoint</Application>
  <PresentationFormat>Panorámica</PresentationFormat>
  <Paragraphs>57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Berlín</vt:lpstr>
      <vt:lpstr>Simulando el mundo</vt:lpstr>
      <vt:lpstr>3 ejercicios para reforzar conocimientos</vt:lpstr>
      <vt:lpstr>Ajuste de curvas </vt:lpstr>
      <vt:lpstr>Objetivo general</vt:lpstr>
      <vt:lpstr>Como se hizo?</vt:lpstr>
      <vt:lpstr>Programación lineal</vt:lpstr>
      <vt:lpstr>Objetivo general</vt:lpstr>
      <vt:lpstr>¿Cómo se hizo? </vt:lpstr>
      <vt:lpstr>Optimización </vt:lpstr>
      <vt:lpstr>Objetivo general</vt:lpstr>
      <vt:lpstr>¿Cómo se hizo? </vt:lpstr>
      <vt:lpstr>Conclusiones generales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Simulando el mundo</dc:title>
  <dc:creator>USERC</dc:creator>
  <cp:lastModifiedBy>Irene ReyVal</cp:lastModifiedBy>
  <cp:revision>13</cp:revision>
  <dcterms:created xsi:type="dcterms:W3CDTF">2018-06-12T02:15:58Z</dcterms:created>
  <dcterms:modified xsi:type="dcterms:W3CDTF">2018-06-12T17:47:09Z</dcterms:modified>
</cp:coreProperties>
</file>