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A5A2-E4A9-96BB-0498-FBDD66D87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Mini-project4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5C1B-DD1C-64A8-967F-F3BAFD978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Irene Choi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43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D01D-71BC-86F1-D248-6881C729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5861-345C-C0AE-87EC-F396557E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 result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AB6319C-1714-5B58-977F-5F2AA393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41" y="2722794"/>
            <a:ext cx="7729196" cy="35885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6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CB2-9901-B788-4B42-88FB70E0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&amp; Future goal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B918-9A79-17D3-B791-A4A936A7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7"/>
            <a:ext cx="10554574" cy="3636511"/>
          </a:xfrm>
        </p:spPr>
        <p:txBody>
          <a:bodyPr/>
          <a:lstStyle/>
          <a:p>
            <a:r>
              <a:rPr lang="en-US" dirty="0"/>
              <a:t>Pipeline error</a:t>
            </a:r>
            <a:endParaRPr lang="en-CA" dirty="0"/>
          </a:p>
          <a:p>
            <a:pPr lvl="1"/>
            <a:r>
              <a:rPr lang="en-CA" dirty="0"/>
              <a:t>Easy to follow the steps, however once I get an error, it is hard to find where to fix it </a:t>
            </a:r>
          </a:p>
          <a:p>
            <a:pPr lvl="1"/>
            <a:r>
              <a:rPr lang="en-CA" dirty="0"/>
              <a:t>Even though I set a </a:t>
            </a:r>
            <a:r>
              <a:rPr lang="en-CA" dirty="0" err="1"/>
              <a:t>simpleimputer</a:t>
            </a:r>
            <a:r>
              <a:rPr lang="en-CA" dirty="0"/>
              <a:t> to replace null values, it didn’t work(!)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684B-2C79-720D-F824-93A4B4FB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305-79F5-AA02-B467-56F22192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the loan eligibility based on customer details</a:t>
            </a:r>
          </a:p>
          <a:p>
            <a:r>
              <a:rPr lang="en-US" dirty="0"/>
              <a:t>Customer details include: </a:t>
            </a:r>
          </a:p>
          <a:p>
            <a:pPr lvl="1"/>
            <a:r>
              <a:rPr lang="en-US" dirty="0"/>
              <a:t>Gender, marriage, dependents, education, self employed, applicant income, co-applicant income, loan amount, term, property area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647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6DCB-C599-6FF0-DCA4-9B509A7C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br>
              <a:rPr lang="en-US" dirty="0"/>
            </a:br>
            <a:r>
              <a:rPr lang="en-US" sz="1600" dirty="0"/>
              <a:t> Who is likely get a loan?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EB25-8BF2-7F5D-3222-03338C41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Applicants having a credit history </a:t>
            </a:r>
          </a:p>
          <a:p>
            <a:r>
              <a:rPr lang="en-US" dirty="0"/>
              <a:t>2. Applicants with higher applicant and co-applicant incomes</a:t>
            </a:r>
          </a:p>
          <a:p>
            <a:r>
              <a:rPr lang="en-US" dirty="0"/>
              <a:t>3. Applicants with higher education level</a:t>
            </a:r>
          </a:p>
          <a:p>
            <a:r>
              <a:rPr lang="en-US" dirty="0"/>
              <a:t>4. Properties in urban areas with high growth perspectives</a:t>
            </a:r>
          </a:p>
          <a:p>
            <a:r>
              <a:rPr lang="en-US" dirty="0"/>
              <a:t>+5. Applicants with higher income per person in the family (considering #of dependents)</a:t>
            </a:r>
          </a:p>
          <a:p>
            <a:r>
              <a:rPr lang="en-US" dirty="0"/>
              <a:t>+6. Applicants with lower loan amount in application</a:t>
            </a:r>
          </a:p>
          <a:p>
            <a:r>
              <a:rPr lang="en-US" dirty="0"/>
              <a:t>+7. Applicants with high savings (data not provided here)</a:t>
            </a:r>
          </a:p>
        </p:txBody>
      </p:sp>
    </p:spTree>
    <p:extLst>
      <p:ext uri="{BB962C8B-B14F-4D97-AF65-F5344CB8AC3E}">
        <p14:creationId xmlns:p14="http://schemas.microsoft.com/office/powerpoint/2010/main" val="34065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B1210-5871-1951-FDC7-3BAF72CA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078" y="2237408"/>
            <a:ext cx="5577147" cy="43721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AB906B-383B-0DFE-A87E-9878EA30252E}"/>
              </a:ext>
            </a:extLst>
          </p:cNvPr>
          <p:cNvSpPr/>
          <p:nvPr/>
        </p:nvSpPr>
        <p:spPr>
          <a:xfrm>
            <a:off x="7250593" y="3026465"/>
            <a:ext cx="760344" cy="213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BCA81-694D-D356-F447-B2EEB6F77836}"/>
              </a:ext>
            </a:extLst>
          </p:cNvPr>
          <p:cNvSpPr/>
          <p:nvPr/>
        </p:nvSpPr>
        <p:spPr>
          <a:xfrm>
            <a:off x="7253898" y="5267740"/>
            <a:ext cx="760344" cy="213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87E46-6AF5-B178-2847-C7E6B8B9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D7428-2574-A5C2-754C-FEDE98B648EF}"/>
              </a:ext>
            </a:extLst>
          </p:cNvPr>
          <p:cNvSpPr/>
          <p:nvPr/>
        </p:nvSpPr>
        <p:spPr>
          <a:xfrm>
            <a:off x="3362697" y="3034749"/>
            <a:ext cx="1944796" cy="213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3A954-1A2B-988B-021C-C78942CCC301}"/>
              </a:ext>
            </a:extLst>
          </p:cNvPr>
          <p:cNvSpPr/>
          <p:nvPr/>
        </p:nvSpPr>
        <p:spPr>
          <a:xfrm>
            <a:off x="3366002" y="5276024"/>
            <a:ext cx="1944796" cy="213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CE170-111A-23A5-FC7B-1A378D55CFAD}"/>
              </a:ext>
            </a:extLst>
          </p:cNvPr>
          <p:cNvSpPr/>
          <p:nvPr/>
        </p:nvSpPr>
        <p:spPr>
          <a:xfrm>
            <a:off x="3356067" y="3743742"/>
            <a:ext cx="1944796" cy="213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42978-EF93-9188-545B-2080614F65EC}"/>
              </a:ext>
            </a:extLst>
          </p:cNvPr>
          <p:cNvSpPr/>
          <p:nvPr/>
        </p:nvSpPr>
        <p:spPr>
          <a:xfrm>
            <a:off x="3359372" y="5985017"/>
            <a:ext cx="1944796" cy="213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11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6CFD-5703-FFE1-8AA1-26727A9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1416A5-C71E-D3FC-F534-4CEBA7F3B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11" y="2807292"/>
            <a:ext cx="5634635" cy="60680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C30FB-9CC9-1A64-C397-CAA89BA6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1" y="3979395"/>
            <a:ext cx="5634635" cy="616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7E83DE-116B-1D8B-1549-C78A9BA0F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10" y="5225563"/>
            <a:ext cx="5634635" cy="81958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8DF954-9D44-AD94-8045-3CF307D26C8B}"/>
              </a:ext>
            </a:extLst>
          </p:cNvPr>
          <p:cNvSpPr txBox="1">
            <a:spLocks/>
          </p:cNvSpPr>
          <p:nvPr/>
        </p:nvSpPr>
        <p:spPr>
          <a:xfrm>
            <a:off x="818712" y="2545310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Loan approval with education level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Loan approval with </a:t>
            </a:r>
            <a:r>
              <a:rPr lang="en-US" dirty="0" err="1"/>
              <a:t>self_employed</a:t>
            </a:r>
            <a:r>
              <a:rPr lang="en-US" dirty="0"/>
              <a:t>/not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Loan approval with </a:t>
            </a:r>
            <a:r>
              <a:rPr lang="en-US" dirty="0" err="1"/>
              <a:t>property_area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7317-1D3A-3F9F-FAD4-A8FE249D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E7D9-B5F9-11E3-9631-AB4BB4E8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cleansing: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numerical values – mean()</a:t>
            </a:r>
          </a:p>
          <a:p>
            <a:pPr lvl="1"/>
            <a:r>
              <a:rPr lang="en-CA" dirty="0"/>
              <a:t>Categorical values – mode()</a:t>
            </a:r>
          </a:p>
          <a:p>
            <a:pPr lvl="1"/>
            <a:endParaRPr lang="en-CA" dirty="0"/>
          </a:p>
          <a:p>
            <a:r>
              <a:rPr lang="en-US" dirty="0"/>
              <a:t>Feature engineering: </a:t>
            </a:r>
          </a:p>
          <a:p>
            <a:pPr lvl="1"/>
            <a:r>
              <a:rPr lang="en-US" dirty="0"/>
              <a:t>Total income = applicant income + co-applicant income</a:t>
            </a:r>
          </a:p>
          <a:p>
            <a:endParaRPr lang="en-US" dirty="0"/>
          </a:p>
          <a:p>
            <a:r>
              <a:rPr lang="en-US" dirty="0"/>
              <a:t>Modeling: 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(), </a:t>
            </a:r>
            <a:r>
              <a:rPr lang="en-US" dirty="0" err="1"/>
              <a:t>KNeighborsClassifier</a:t>
            </a:r>
            <a:r>
              <a:rPr lang="en-US" dirty="0"/>
              <a:t>(), 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DecisionTreeClassifier</a:t>
            </a:r>
            <a:r>
              <a:rPr lang="en-US" dirty="0"/>
              <a:t>(), SVC()</a:t>
            </a:r>
          </a:p>
        </p:txBody>
      </p:sp>
    </p:spTree>
    <p:extLst>
      <p:ext uri="{BB962C8B-B14F-4D97-AF65-F5344CB8AC3E}">
        <p14:creationId xmlns:p14="http://schemas.microsoft.com/office/powerpoint/2010/main" val="217807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6F36-6AAB-8732-8A43-B5F0A6A6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01AA-FCB3-C42D-8484-24348946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precision_recall_fscore_support</a:t>
            </a:r>
            <a:r>
              <a:rPr lang="en-US" dirty="0"/>
              <a:t> for metric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2BF371-0447-1F20-334C-CCFC3D12A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99916"/>
              </p:ext>
            </p:extLst>
          </p:nvPr>
        </p:nvGraphicFramePr>
        <p:xfrm>
          <a:off x="1495287" y="3240441"/>
          <a:ext cx="81280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74698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7087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19219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8765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F1_score</a:t>
                      </a:r>
                    </a:p>
                    <a:p>
                      <a:r>
                        <a:rPr lang="en-US" sz="1200" dirty="0"/>
                        <a:t>(‘weighted avg’)</a:t>
                      </a:r>
                      <a:endParaRPr lang="en-CA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26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0.7612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0.7582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0.7380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K-Neighbors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0.7931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0.7908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0.7786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22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0.7489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0.7516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0.7348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05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81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0.7677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0.7647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0.7463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40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F8CC-F92A-5F1A-1086-907F7211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847A-18C4-7586-0F1F-E7878E3F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2204"/>
          </a:xfrm>
        </p:spPr>
        <p:txBody>
          <a:bodyPr>
            <a:normAutofit fontScale="92500" lnSpcReduction="20000"/>
          </a:bodyPr>
          <a:lstStyle/>
          <a:p>
            <a:r>
              <a:rPr lang="en-CA" sz="1900" b="1" dirty="0"/>
              <a:t>Pipeline order </a:t>
            </a:r>
          </a:p>
          <a:p>
            <a:pPr lvl="1"/>
            <a:r>
              <a:rPr lang="en-CA" dirty="0"/>
              <a:t>Preprocessing </a:t>
            </a:r>
          </a:p>
          <a:p>
            <a:pPr lvl="2"/>
            <a:r>
              <a:rPr lang="en-CA" dirty="0"/>
              <a:t>1. Creating a new column 'Total income' </a:t>
            </a:r>
          </a:p>
          <a:p>
            <a:pPr lvl="2"/>
            <a:r>
              <a:rPr lang="en-CA" dirty="0"/>
              <a:t>2. Missing value fill in</a:t>
            </a:r>
          </a:p>
          <a:p>
            <a:pPr lvl="2"/>
            <a:r>
              <a:rPr lang="en-CA" dirty="0"/>
              <a:t>3. Log transformation</a:t>
            </a:r>
          </a:p>
          <a:p>
            <a:endParaRPr lang="en-CA" dirty="0"/>
          </a:p>
          <a:p>
            <a:r>
              <a:rPr lang="en-CA" b="1" dirty="0"/>
              <a:t>Main pipeline</a:t>
            </a:r>
          </a:p>
          <a:p>
            <a:pPr lvl="1"/>
            <a:r>
              <a:rPr lang="en-CA" dirty="0"/>
              <a:t>Preprocessing</a:t>
            </a:r>
          </a:p>
          <a:p>
            <a:pPr lvl="1"/>
            <a:r>
              <a:rPr lang="en-CA" dirty="0"/>
              <a:t>Numerical &amp; Categorical value split and One Hot Encoding for Categorical values</a:t>
            </a:r>
          </a:p>
          <a:p>
            <a:pPr lvl="1"/>
            <a:r>
              <a:rPr lang="en-CA" dirty="0"/>
              <a:t>classifier </a:t>
            </a:r>
          </a:p>
          <a:p>
            <a:endParaRPr lang="en-CA" dirty="0"/>
          </a:p>
          <a:p>
            <a:r>
              <a:rPr lang="en-CA" b="1" dirty="0"/>
              <a:t>After pipeline</a:t>
            </a:r>
          </a:p>
          <a:p>
            <a:pPr lvl="1"/>
            <a:r>
              <a:rPr lang="en-CA" dirty="0"/>
              <a:t>grid search </a:t>
            </a:r>
          </a:p>
          <a:p>
            <a:pPr lvl="1"/>
            <a:r>
              <a:rPr lang="en-CA" dirty="0"/>
              <a:t>pickling</a:t>
            </a:r>
          </a:p>
        </p:txBody>
      </p:sp>
    </p:spTree>
    <p:extLst>
      <p:ext uri="{BB962C8B-B14F-4D97-AF65-F5344CB8AC3E}">
        <p14:creationId xmlns:p14="http://schemas.microsoft.com/office/powerpoint/2010/main" val="225727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4069-6805-3897-2C00-D939A290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30FFAD-35EB-91CD-F076-563813039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155" y="1912233"/>
            <a:ext cx="3983854" cy="482204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A118C-BB3B-81DA-9C24-1898C472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2" y="1912233"/>
            <a:ext cx="4811805" cy="45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6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215</TotalTime>
  <Words>325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Mini-project4 </vt:lpstr>
      <vt:lpstr>Goals</vt:lpstr>
      <vt:lpstr>Hypothesis  Who is likely get a loan?</vt:lpstr>
      <vt:lpstr>EDA</vt:lpstr>
      <vt:lpstr>EDA</vt:lpstr>
      <vt:lpstr>Process</vt:lpstr>
      <vt:lpstr>Modeling result</vt:lpstr>
      <vt:lpstr>Pipeline</vt:lpstr>
      <vt:lpstr>PowerPoint Presentation</vt:lpstr>
      <vt:lpstr>PowerPoint Presentation</vt:lpstr>
      <vt:lpstr>Challenge &amp; Future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Mini-project4 </dc:title>
  <dc:creator>Irene Choi</dc:creator>
  <cp:lastModifiedBy>Irene Choi</cp:lastModifiedBy>
  <cp:revision>3</cp:revision>
  <dcterms:created xsi:type="dcterms:W3CDTF">2022-08-12T16:30:33Z</dcterms:created>
  <dcterms:modified xsi:type="dcterms:W3CDTF">2022-08-15T17:01:59Z</dcterms:modified>
</cp:coreProperties>
</file>