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64" r:id="rId4"/>
    <p:sldId id="261" r:id="rId5"/>
    <p:sldId id="259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7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01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1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1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8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352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089D-66F2-3379-4B58-609FFC971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16091"/>
          </a:xfrm>
        </p:spPr>
        <p:txBody>
          <a:bodyPr/>
          <a:lstStyle/>
          <a:p>
            <a:r>
              <a:rPr lang="en-CA" dirty="0"/>
              <a:t>Mini-project-2</a:t>
            </a:r>
            <a:br>
              <a:rPr lang="en-CA" dirty="0"/>
            </a:br>
            <a:r>
              <a:rPr lang="en-CA" sz="4400" dirty="0">
                <a:solidFill>
                  <a:srgbClr val="FFC000"/>
                </a:solidFill>
              </a:rPr>
              <a:t>Foursquare vs Yelp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D9F75-3E0E-FDBC-61A7-49475F4F9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Irene Choi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27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0" y="944212"/>
            <a:ext cx="9792907" cy="4957624"/>
          </a:xfrm>
        </p:spPr>
        <p:txBody>
          <a:bodyPr/>
          <a:lstStyle/>
          <a:p>
            <a:r>
              <a:rPr lang="en-US" dirty="0"/>
              <a:t>1) Selecting location : </a:t>
            </a:r>
            <a:r>
              <a:rPr lang="en-CA" b="0" i="0" dirty="0">
                <a:solidFill>
                  <a:srgbClr val="000000"/>
                </a:solidFill>
                <a:effectLst/>
                <a:latin typeface="Google Sans"/>
              </a:rPr>
              <a:t>39°42'10.9"N 105°04'43.7“W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Google Sans"/>
              </a:rPr>
              <a:t>Small city next to Denver, CO, USA</a:t>
            </a:r>
            <a:endParaRPr lang="en-CA" b="0" i="0" dirty="0">
              <a:solidFill>
                <a:srgbClr val="000000"/>
              </a:solidFill>
              <a:effectLst/>
              <a:latin typeface="Google Sans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6A7792-68CE-C714-4918-8AE290A1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7" y="1971522"/>
            <a:ext cx="6801776" cy="39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0" y="944212"/>
            <a:ext cx="9792907" cy="495762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2) Getting relevant data using </a:t>
            </a:r>
            <a:r>
              <a:rPr lang="en-US" b="1" i="1" dirty="0"/>
              <a:t>Postman</a:t>
            </a:r>
            <a:r>
              <a:rPr lang="en-US" dirty="0"/>
              <a:t>(term: restaurant, park, pet store, etc.) and save them as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endParaRPr lang="en-CA" dirty="0"/>
          </a:p>
          <a:p>
            <a:r>
              <a:rPr lang="en-CA" dirty="0"/>
              <a:t>3) Open the file in python and print the information I wanted by using </a:t>
            </a:r>
            <a:r>
              <a:rPr lang="en-CA" dirty="0" err="1"/>
              <a:t>json_normalize</a:t>
            </a:r>
            <a:r>
              <a:rPr lang="en-CA" dirty="0"/>
              <a:t> function and select columns that I wanted to see for comparison purpose (</a:t>
            </a:r>
            <a:r>
              <a:rPr lang="en-US" dirty="0"/>
              <a:t>name, address, category, rate, number of reviews, etc.) </a:t>
            </a:r>
          </a:p>
          <a:p>
            <a:endParaRPr lang="en-US" dirty="0"/>
          </a:p>
          <a:p>
            <a:r>
              <a:rPr lang="en-US" dirty="0"/>
              <a:t>4) Save it in SQL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1" y="944212"/>
            <a:ext cx="3995928" cy="4957624"/>
          </a:xfrm>
        </p:spPr>
        <p:txBody>
          <a:bodyPr/>
          <a:lstStyle/>
          <a:p>
            <a:r>
              <a:rPr lang="en-US" dirty="0"/>
              <a:t>Foursquare</a:t>
            </a:r>
          </a:p>
          <a:p>
            <a:pPr lvl="1"/>
            <a:r>
              <a:rPr lang="en-US" dirty="0"/>
              <a:t>32 restaurants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71432-0D54-DF72-E174-4623DDECD6CF}"/>
              </a:ext>
            </a:extLst>
          </p:cNvPr>
          <p:cNvSpPr txBox="1">
            <a:spLocks/>
          </p:cNvSpPr>
          <p:nvPr/>
        </p:nvSpPr>
        <p:spPr>
          <a:xfrm>
            <a:off x="609401" y="3786803"/>
            <a:ext cx="3995928" cy="49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Yelp</a:t>
            </a:r>
          </a:p>
          <a:p>
            <a:pPr lvl="1"/>
            <a:r>
              <a:rPr lang="en-US" dirty="0"/>
              <a:t>50 restaurants</a:t>
            </a:r>
          </a:p>
          <a:p>
            <a:pPr lvl="1"/>
            <a:r>
              <a:rPr lang="en-US" dirty="0"/>
              <a:t>(max return 50)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701C5-50AC-50C5-7088-069D9CD2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7" y="3968521"/>
            <a:ext cx="8047582" cy="2670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918153-50FC-1570-E054-1AE468C6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97" y="1013940"/>
            <a:ext cx="6705600" cy="2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0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Parks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1" y="944212"/>
            <a:ext cx="3995928" cy="4957624"/>
          </a:xfrm>
        </p:spPr>
        <p:txBody>
          <a:bodyPr/>
          <a:lstStyle/>
          <a:p>
            <a:r>
              <a:rPr lang="en-US" dirty="0"/>
              <a:t>Foursquare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71432-0D54-DF72-E174-4623DDECD6CF}"/>
              </a:ext>
            </a:extLst>
          </p:cNvPr>
          <p:cNvSpPr txBox="1">
            <a:spLocks/>
          </p:cNvSpPr>
          <p:nvPr/>
        </p:nvSpPr>
        <p:spPr>
          <a:xfrm>
            <a:off x="609401" y="3786803"/>
            <a:ext cx="3995928" cy="49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yelp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8B67E-AED0-7732-5A08-B18FC9B9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65" y="1105932"/>
            <a:ext cx="6973957" cy="1713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B6A0B-F703-8B2E-1839-587A85C8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65" y="3931883"/>
            <a:ext cx="6940688" cy="5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42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Pet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1" y="944212"/>
            <a:ext cx="3995928" cy="4957624"/>
          </a:xfrm>
        </p:spPr>
        <p:txBody>
          <a:bodyPr/>
          <a:lstStyle/>
          <a:p>
            <a:r>
              <a:rPr lang="en-US" dirty="0"/>
              <a:t>Foursquare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71432-0D54-DF72-E174-4623DDECD6CF}"/>
              </a:ext>
            </a:extLst>
          </p:cNvPr>
          <p:cNvSpPr txBox="1">
            <a:spLocks/>
          </p:cNvSpPr>
          <p:nvPr/>
        </p:nvSpPr>
        <p:spPr>
          <a:xfrm>
            <a:off x="609401" y="3786803"/>
            <a:ext cx="3995928" cy="49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yelp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77275-7744-877C-DFCB-0B0E58BB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65" y="3786803"/>
            <a:ext cx="6849718" cy="639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8C5813-647F-2CDF-9B0D-2B4C6A01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66" y="1108118"/>
            <a:ext cx="5562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3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Overall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0" y="944212"/>
            <a:ext cx="9792907" cy="4957624"/>
          </a:xfrm>
        </p:spPr>
        <p:txBody>
          <a:bodyPr/>
          <a:lstStyle/>
          <a:p>
            <a:endParaRPr lang="en-US" dirty="0"/>
          </a:p>
          <a:p>
            <a:r>
              <a:rPr lang="en-CA" dirty="0"/>
              <a:t>Yelp </a:t>
            </a:r>
            <a:r>
              <a:rPr lang="en-US" dirty="0"/>
              <a:t>gives better/more accurate category information. (i.e. Chick-fil-a (fast food for Chicken sandwich) : Ramen(Foursquare)/fast food(yelp)) </a:t>
            </a:r>
            <a:endParaRPr lang="en-CA" dirty="0"/>
          </a:p>
          <a:p>
            <a:endParaRPr lang="en-CA" dirty="0"/>
          </a:p>
          <a:p>
            <a:r>
              <a:rPr lang="en-US" dirty="0"/>
              <a:t>Yelp has a rating and number of reviews information, so it generally gives better information for decision making. </a:t>
            </a:r>
          </a:p>
          <a:p>
            <a:endParaRPr lang="en-US" dirty="0"/>
          </a:p>
          <a:p>
            <a:r>
              <a:rPr lang="en-US" dirty="0"/>
              <a:t>In Park information, Foursquare listed more parks (5), but the addresses were not shown accurately.  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027614-875F-350A-E877-575CF735ADE7}"/>
              </a:ext>
            </a:extLst>
          </p:cNvPr>
          <p:cNvSpPr txBox="1">
            <a:spLocks/>
          </p:cNvSpPr>
          <p:nvPr/>
        </p:nvSpPr>
        <p:spPr>
          <a:xfrm>
            <a:off x="633547" y="3648759"/>
            <a:ext cx="9692640" cy="59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EF654-D246-E085-9432-D143112ECAF8}"/>
              </a:ext>
            </a:extLst>
          </p:cNvPr>
          <p:cNvSpPr txBox="1">
            <a:spLocks/>
          </p:cNvSpPr>
          <p:nvPr/>
        </p:nvSpPr>
        <p:spPr>
          <a:xfrm>
            <a:off x="702202" y="4331576"/>
            <a:ext cx="9792907" cy="49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510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39" y="261395"/>
            <a:ext cx="9692640" cy="598336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C000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7F0C-4D8F-DDA4-93B2-01052D5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30" y="944212"/>
            <a:ext cx="9792907" cy="495762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Breaking up subset (nested dictionary) under ‘Category’ </a:t>
            </a:r>
          </a:p>
          <a:p>
            <a:endParaRPr lang="en-US" dirty="0"/>
          </a:p>
          <a:p>
            <a:r>
              <a:rPr lang="en-US" dirty="0"/>
              <a:t>Solution: take ‘category’ column out and pull the first category only and added it back to the </a:t>
            </a:r>
            <a:r>
              <a:rPr lang="en-US" dirty="0" err="1"/>
              <a:t>dataframe</a:t>
            </a:r>
            <a:r>
              <a:rPr lang="en-US" dirty="0"/>
              <a:t> using concatenate function.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027614-875F-350A-E877-575CF735ADE7}"/>
              </a:ext>
            </a:extLst>
          </p:cNvPr>
          <p:cNvSpPr txBox="1">
            <a:spLocks/>
          </p:cNvSpPr>
          <p:nvPr/>
        </p:nvSpPr>
        <p:spPr>
          <a:xfrm>
            <a:off x="633547" y="3648759"/>
            <a:ext cx="9692640" cy="59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solidFill>
                  <a:srgbClr val="FFC000"/>
                </a:solidFill>
              </a:rPr>
              <a:t>Improvement made from week1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EF654-D246-E085-9432-D143112ECAF8}"/>
              </a:ext>
            </a:extLst>
          </p:cNvPr>
          <p:cNvSpPr txBox="1">
            <a:spLocks/>
          </p:cNvSpPr>
          <p:nvPr/>
        </p:nvSpPr>
        <p:spPr>
          <a:xfrm>
            <a:off x="702202" y="4331576"/>
            <a:ext cx="9792907" cy="49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Easier to check data what I needed -&gt; </a:t>
            </a:r>
            <a:r>
              <a:rPr lang="en-US" sz="2000" dirty="0" err="1"/>
              <a:t>json_normalize</a:t>
            </a:r>
            <a:r>
              <a:rPr lang="en-US" sz="2000" dirty="0"/>
              <a:t> / </a:t>
            </a:r>
            <a:r>
              <a:rPr lang="en-US" sz="2000" dirty="0" err="1"/>
              <a:t>pprint</a:t>
            </a:r>
            <a:r>
              <a:rPr lang="en-US" sz="2000" dirty="0"/>
              <a:t> (library)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02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61E-E177-9815-B5D3-8DB5214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7" y="2289980"/>
            <a:ext cx="9692640" cy="5983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Thank you </a:t>
            </a:r>
            <a:r>
              <a:rPr lang="en-US" sz="3200" b="1" dirty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endParaRPr lang="en-CA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261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522</TotalTime>
  <Words>259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Google Sans</vt:lpstr>
      <vt:lpstr>Arial</vt:lpstr>
      <vt:lpstr>Century Schoolbook</vt:lpstr>
      <vt:lpstr>Wingdings 2</vt:lpstr>
      <vt:lpstr>View</vt:lpstr>
      <vt:lpstr>Mini-project-2 Foursquare vs Yelp</vt:lpstr>
      <vt:lpstr>Steps</vt:lpstr>
      <vt:lpstr>Steps</vt:lpstr>
      <vt:lpstr>Restaurants</vt:lpstr>
      <vt:lpstr>Parks</vt:lpstr>
      <vt:lpstr>Pet stores</vt:lpstr>
      <vt:lpstr>Overall Comparison</vt:lpstr>
      <vt:lpstr>Challenges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Mini-project-2 Foursquare vs Yelp</dc:title>
  <dc:creator>Irene Choi</dc:creator>
  <cp:lastModifiedBy>Irene Choi</cp:lastModifiedBy>
  <cp:revision>2</cp:revision>
  <dcterms:created xsi:type="dcterms:W3CDTF">2022-07-07T20:59:12Z</dcterms:created>
  <dcterms:modified xsi:type="dcterms:W3CDTF">2022-07-08T05:41:19Z</dcterms:modified>
</cp:coreProperties>
</file>