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58" r:id="rId6"/>
    <p:sldId id="260" r:id="rId7"/>
    <p:sldId id="270" r:id="rId8"/>
    <p:sldId id="261" r:id="rId9"/>
    <p:sldId id="262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556" y="-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AB7C0-7C8A-48F3-A3BF-FFBC5B3BF9AE}" type="datetimeFigureOut">
              <a:rPr lang="en-CA" smtClean="0"/>
              <a:t>2023-02-09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91934-A5DF-4D45-8C5F-A1E2314D7B8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066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7C280-21C2-471A-8C67-1BDF4C478D3B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7169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5FEA-45A3-4EA8-B217-8BDF177FDB30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360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F75EA-AA63-4FF7-8CC3-4F77E88A190A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52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6B54F-E210-43C8-A39C-E9813977CB67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924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0A96B-622A-4BC5-8984-48CCBD45D59C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41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07277-6228-4F34-B255-2D23B42F0BAE}" type="datetime1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865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EEA20-E92B-432F-A9FB-5EBA761D5D2E}" type="datetime1">
              <a:rPr lang="en-CA" smtClean="0"/>
              <a:t>2023-02-09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606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7EC19-A3DE-4F6A-AD28-6F1346762F9E}" type="datetime1">
              <a:rPr lang="en-CA" smtClean="0"/>
              <a:t>2023-02-09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5187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97E51-B384-4D87-A7F4-A041C96820BF}" type="datetime1">
              <a:rPr lang="en-CA" smtClean="0"/>
              <a:t>2023-02-09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96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3542D-6375-47B2-8754-3D07B78B16F2}" type="datetime1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14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60CAF-C0EB-4B4E-900E-DF173FE65878}" type="datetime1">
              <a:rPr lang="en-CA" smtClean="0"/>
              <a:t>2023-02-09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993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1DC5C-BAF3-4DF5-B394-49B764EF34D2}" type="datetime1">
              <a:rPr lang="en-CA" smtClean="0"/>
              <a:t>2023-02-09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34056-EBD0-4314-86F7-07F1F4D3DF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3142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sl.fmrib.ox.ac.uk/fsl/fslwiki/FDT/UserGuide#Processing_pipelin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microsoft.com/office/2007/relationships/hdphoto" Target="../media/hdphoto2.wdp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Diffusion Tensor Imaging Analysis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Feb 1, 2023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561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Acqparams</a:t>
            </a:r>
            <a:r>
              <a:rPr lang="en-CA" dirty="0" smtClean="0"/>
              <a:t> and Index files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91264" cy="3675856"/>
          </a:xfrm>
        </p:spPr>
        <p:txBody>
          <a:bodyPr>
            <a:noAutofit/>
          </a:bodyPr>
          <a:lstStyle/>
          <a:p>
            <a:r>
              <a:rPr lang="en-CA" sz="2400" dirty="0" err="1" smtClean="0"/>
              <a:t>Acqparams</a:t>
            </a:r>
            <a:r>
              <a:rPr lang="en-CA" sz="2400" dirty="0" smtClean="0"/>
              <a:t> refers to how the data was acquired (one line for each B0 image)</a:t>
            </a:r>
          </a:p>
          <a:p>
            <a:pPr marL="0" indent="0">
              <a:buNone/>
            </a:pPr>
            <a:r>
              <a:rPr lang="en-CA" sz="2400" dirty="0" smtClean="0"/>
              <a:t>	</a:t>
            </a:r>
            <a:r>
              <a:rPr lang="en-CA" sz="2800" dirty="0" smtClean="0"/>
              <a:t>0</a:t>
            </a:r>
            <a:r>
              <a:rPr lang="en-CA" sz="2800" dirty="0"/>
              <a:t> -1 0 </a:t>
            </a:r>
            <a:r>
              <a:rPr lang="en-CA" sz="2800" dirty="0" smtClean="0"/>
              <a:t>0.01 </a:t>
            </a:r>
          </a:p>
          <a:p>
            <a:pPr marL="0" indent="0">
              <a:buNone/>
            </a:pPr>
            <a:r>
              <a:rPr lang="en-CA" sz="2800" dirty="0" smtClean="0"/>
              <a:t>	0</a:t>
            </a:r>
            <a:r>
              <a:rPr lang="en-CA" sz="2800" dirty="0"/>
              <a:t> 1 0 </a:t>
            </a:r>
            <a:r>
              <a:rPr lang="en-CA" sz="2800" dirty="0" smtClean="0"/>
              <a:t>0.01</a:t>
            </a:r>
          </a:p>
          <a:p>
            <a:pPr marL="0" indent="0">
              <a:buNone/>
            </a:pPr>
            <a:endParaRPr lang="en-CA" sz="1400" dirty="0"/>
          </a:p>
          <a:p>
            <a:r>
              <a:rPr lang="en-CA" sz="2400" dirty="0" smtClean="0"/>
              <a:t>Index file links the </a:t>
            </a:r>
            <a:r>
              <a:rPr lang="en-CA" sz="2400" dirty="0" err="1" smtClean="0"/>
              <a:t>imain</a:t>
            </a:r>
            <a:r>
              <a:rPr lang="en-CA" sz="2400" dirty="0" smtClean="0"/>
              <a:t> file to the </a:t>
            </a:r>
            <a:r>
              <a:rPr lang="en-CA" sz="2400" dirty="0" err="1" smtClean="0"/>
              <a:t>acqparams</a:t>
            </a:r>
            <a:r>
              <a:rPr lang="en-CA" sz="2400" dirty="0" smtClean="0"/>
              <a:t> file</a:t>
            </a:r>
          </a:p>
          <a:p>
            <a:pPr lvl="1"/>
            <a:r>
              <a:rPr lang="en-CA" sz="2400" dirty="0" smtClean="0"/>
              <a:t>single row with 1 entry per volume in </a:t>
            </a:r>
            <a:r>
              <a:rPr lang="en-CA" sz="2400" dirty="0" err="1" smtClean="0"/>
              <a:t>imain</a:t>
            </a:r>
            <a:r>
              <a:rPr lang="en-CA" sz="2400" dirty="0" smtClean="0"/>
              <a:t> pointing to which line of </a:t>
            </a:r>
            <a:r>
              <a:rPr lang="en-CA" sz="2400" dirty="0" err="1" smtClean="0"/>
              <a:t>acqparams</a:t>
            </a:r>
            <a:r>
              <a:rPr lang="en-CA" sz="2400" dirty="0" smtClean="0"/>
              <a:t> it was acquired as</a:t>
            </a:r>
          </a:p>
          <a:p>
            <a:pPr marL="457200" lvl="1" indent="0">
              <a:buNone/>
            </a:pPr>
            <a:r>
              <a:rPr lang="en-CA" sz="2400" dirty="0" smtClean="0"/>
              <a:t>&gt; </a:t>
            </a:r>
            <a:r>
              <a:rPr lang="en-CA" sz="2400" dirty="0" err="1" smtClean="0"/>
              <a:t>fslnvols</a:t>
            </a:r>
            <a:r>
              <a:rPr lang="en-CA" sz="2400" dirty="0" smtClean="0"/>
              <a:t> DTI (can help determine how many entries in index)</a:t>
            </a:r>
            <a:r>
              <a:rPr lang="en-CA" sz="2400" dirty="0"/>
              <a:t/>
            </a:r>
            <a:br>
              <a:rPr lang="en-CA" sz="2400" dirty="0"/>
            </a:br>
            <a:endParaRPr lang="en-CA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203848" y="2032862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>
                <a:solidFill>
                  <a:schemeClr val="tx2">
                    <a:lumMod val="75000"/>
                  </a:schemeClr>
                </a:solidFill>
              </a:rPr>
              <a:t>first 3 entries are direction of phase encoding, last is total readout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360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Issues with </a:t>
            </a:r>
            <a:r>
              <a:rPr lang="en-CA" dirty="0" err="1" smtClean="0"/>
              <a:t>topup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It seems that the </a:t>
            </a:r>
            <a:r>
              <a:rPr lang="en-CA" dirty="0" err="1" smtClean="0"/>
              <a:t>config</a:t>
            </a:r>
            <a:r>
              <a:rPr lang="en-CA" dirty="0" smtClean="0"/>
              <a:t> file b02b0.cnf expects the DTI file to have an even number of slices</a:t>
            </a:r>
            <a:r>
              <a:rPr lang="en-CA" smtClean="0"/>
              <a:t>. </a:t>
            </a:r>
          </a:p>
          <a:p>
            <a:r>
              <a:rPr lang="en-CA" smtClean="0"/>
              <a:t>FMRIB </a:t>
            </a:r>
            <a:r>
              <a:rPr lang="en-CA" dirty="0" smtClean="0"/>
              <a:t>has now created other </a:t>
            </a:r>
            <a:r>
              <a:rPr lang="en-CA" dirty="0" err="1" smtClean="0"/>
              <a:t>config</a:t>
            </a:r>
            <a:r>
              <a:rPr lang="en-CA" dirty="0" smtClean="0"/>
              <a:t> files:</a:t>
            </a:r>
          </a:p>
          <a:p>
            <a:pPr lvl="1"/>
            <a:r>
              <a:rPr lang="en-CA" sz="2400" dirty="0" smtClean="0"/>
              <a:t>b02b0_4.cnf   -- data is multiple of 4 in all directions</a:t>
            </a:r>
          </a:p>
          <a:p>
            <a:pPr lvl="1"/>
            <a:r>
              <a:rPr lang="en-CA" sz="2400" dirty="0" smtClean="0"/>
              <a:t>b02b0_2.cnf   -- data </a:t>
            </a:r>
            <a:r>
              <a:rPr lang="en-CA" sz="2400" dirty="0"/>
              <a:t>is multiple of </a:t>
            </a:r>
            <a:r>
              <a:rPr lang="en-CA" sz="2400" dirty="0" smtClean="0"/>
              <a:t>2 </a:t>
            </a:r>
            <a:r>
              <a:rPr lang="en-CA" sz="2400" dirty="0"/>
              <a:t>in all directions</a:t>
            </a:r>
            <a:endParaRPr lang="en-CA" sz="2400" dirty="0" smtClean="0"/>
          </a:p>
          <a:p>
            <a:pPr lvl="1"/>
            <a:r>
              <a:rPr lang="en-CA" sz="2400" dirty="0" smtClean="0"/>
              <a:t>b02b0_1.cnf   -- data is odd in one or more directions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0497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output?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After running </a:t>
            </a:r>
            <a:r>
              <a:rPr lang="en-CA" dirty="0" err="1" smtClean="0"/>
              <a:t>dtifit</a:t>
            </a:r>
            <a:r>
              <a:rPr lang="en-CA" dirty="0" smtClean="0"/>
              <a:t>, you get 10 parameter files:</a:t>
            </a:r>
          </a:p>
          <a:p>
            <a:pPr lvl="1"/>
            <a:r>
              <a:rPr lang="en-CA" dirty="0" smtClean="0"/>
              <a:t>3 eigenvalues (L1, L2, L3)</a:t>
            </a:r>
          </a:p>
          <a:p>
            <a:pPr lvl="1"/>
            <a:r>
              <a:rPr lang="en-CA" dirty="0" smtClean="0"/>
              <a:t>3 eigenvectors (V1, V2, V3)</a:t>
            </a:r>
          </a:p>
          <a:p>
            <a:pPr lvl="1"/>
            <a:r>
              <a:rPr lang="en-CA" dirty="0" smtClean="0"/>
              <a:t>fraction anisotropy (FA)</a:t>
            </a:r>
          </a:p>
          <a:p>
            <a:pPr lvl="1"/>
            <a:r>
              <a:rPr lang="en-CA" dirty="0" smtClean="0"/>
              <a:t>mean diffusivity (MD)</a:t>
            </a:r>
          </a:p>
          <a:p>
            <a:pPr lvl="1"/>
            <a:r>
              <a:rPr lang="en-CA" dirty="0" smtClean="0"/>
              <a:t>mode of the anisotropy (M0)</a:t>
            </a:r>
          </a:p>
          <a:p>
            <a:pPr lvl="1"/>
            <a:r>
              <a:rPr lang="en-CA" dirty="0" smtClean="0"/>
              <a:t>raw T2 signal with no diffusion weighting (S0)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76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Now what?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 smtClean="0"/>
              <a:t>Get mean and </a:t>
            </a:r>
            <a:r>
              <a:rPr lang="en-CA" dirty="0"/>
              <a:t>s</a:t>
            </a:r>
            <a:r>
              <a:rPr lang="en-CA" dirty="0" smtClean="0"/>
              <a:t>tandard deviation values from an ROI</a:t>
            </a:r>
          </a:p>
          <a:p>
            <a:pPr marL="457200" lvl="1" indent="0"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fslstats</a:t>
            </a:r>
            <a:r>
              <a:rPr lang="en-CA" dirty="0" smtClean="0"/>
              <a:t> DTI_XX.nii.gz -k ROI.nii.gz -m -s</a:t>
            </a:r>
          </a:p>
          <a:p>
            <a:pPr marL="457200" lvl="1" indent="0">
              <a:buNone/>
            </a:pPr>
            <a:endParaRPr lang="en-CA" dirty="0" smtClean="0"/>
          </a:p>
          <a:p>
            <a:pPr marL="57150" indent="0">
              <a:buNone/>
            </a:pPr>
            <a:r>
              <a:rPr lang="en-CA" dirty="0" smtClean="0"/>
              <a:t>Parameters of interest</a:t>
            </a:r>
          </a:p>
          <a:p>
            <a:pPr marL="57150" indent="0">
              <a:buNone/>
            </a:pPr>
            <a:r>
              <a:rPr lang="en-CA" dirty="0" smtClean="0"/>
              <a:t>FA - measures degree of anisotropy (0=</a:t>
            </a:r>
            <a:r>
              <a:rPr lang="en-CA" dirty="0" err="1" smtClean="0"/>
              <a:t>iso</a:t>
            </a:r>
            <a:r>
              <a:rPr lang="en-CA" dirty="0" smtClean="0"/>
              <a:t>, 1=</a:t>
            </a:r>
            <a:r>
              <a:rPr lang="en-CA" dirty="0" err="1" smtClean="0"/>
              <a:t>aniso</a:t>
            </a:r>
            <a:r>
              <a:rPr lang="en-CA" dirty="0" smtClean="0"/>
              <a:t>)</a:t>
            </a:r>
          </a:p>
          <a:p>
            <a:pPr marL="57150" indent="0">
              <a:buNone/>
            </a:pPr>
            <a:r>
              <a:rPr lang="en-CA" dirty="0" smtClean="0"/>
              <a:t>MD - average diffusion measure</a:t>
            </a:r>
          </a:p>
          <a:p>
            <a:pPr marL="57150" indent="0">
              <a:buNone/>
            </a:pPr>
            <a:r>
              <a:rPr lang="en-CA" dirty="0" smtClean="0"/>
              <a:t>L1 - axial diffusivity (along tract direction)</a:t>
            </a:r>
          </a:p>
          <a:p>
            <a:pPr marL="57150" indent="0">
              <a:buNone/>
            </a:pPr>
            <a:r>
              <a:rPr lang="en-CA" dirty="0"/>
              <a:t>A</a:t>
            </a:r>
            <a:r>
              <a:rPr lang="en-CA" dirty="0" smtClean="0"/>
              <a:t>verage (L2, L3) - radial diffusivity (perpendicular to axon)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3814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Tractography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By following the principal diffusion direction, we can map the length of a fibre tract.</a:t>
            </a:r>
            <a:endParaRPr lang="en-CA" dirty="0"/>
          </a:p>
        </p:txBody>
      </p:sp>
      <p:pic>
        <p:nvPicPr>
          <p:cNvPr id="3074" name="Picture 2" descr="C:\Users\irene\Downloads\d99b9bd38249ec755ee60b333f4438_gallery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211710"/>
            <a:ext cx="3873246" cy="277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67760"/>
            <a:ext cx="3957005" cy="22657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0576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Tractography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CA" dirty="0" smtClean="0"/>
              <a:t>In FSL, first run BEDPOSTX then PROBTRACKX</a:t>
            </a:r>
          </a:p>
          <a:p>
            <a:pPr marL="457200" lvl="1" indent="0">
              <a:buNone/>
            </a:pPr>
            <a:r>
              <a:rPr lang="en-CA" dirty="0" smtClean="0"/>
              <a:t>&gt; </a:t>
            </a:r>
            <a:r>
              <a:rPr lang="en-CA" dirty="0" err="1" smtClean="0"/>
              <a:t>bedpostx</a:t>
            </a:r>
            <a:r>
              <a:rPr lang="en-CA" dirty="0" smtClean="0"/>
              <a:t> </a:t>
            </a:r>
            <a:r>
              <a:rPr lang="en-CA" dirty="0" err="1" smtClean="0"/>
              <a:t>subject_directory</a:t>
            </a:r>
            <a:endParaRPr lang="en-CA" dirty="0" smtClean="0"/>
          </a:p>
          <a:p>
            <a:pPr marL="457200" lvl="1" indent="0">
              <a:buNone/>
            </a:pPr>
            <a:r>
              <a:rPr lang="en-CA" dirty="0" smtClean="0"/>
              <a:t>(the directory will need to contain </a:t>
            </a:r>
            <a:r>
              <a:rPr lang="en-CA" dirty="0" err="1" smtClean="0"/>
              <a:t>bval</a:t>
            </a:r>
            <a:r>
              <a:rPr lang="en-CA" dirty="0" smtClean="0"/>
              <a:t> and </a:t>
            </a:r>
            <a:r>
              <a:rPr lang="en-CA" dirty="0" err="1" smtClean="0"/>
              <a:t>bvec</a:t>
            </a:r>
            <a:r>
              <a:rPr lang="en-CA" dirty="0" smtClean="0"/>
              <a:t> files, data file, brain mask)</a:t>
            </a:r>
          </a:p>
          <a:p>
            <a:pPr marL="457200" lvl="1" indent="0">
              <a:buNone/>
            </a:pPr>
            <a:r>
              <a:rPr lang="en-CA" dirty="0" smtClean="0"/>
              <a:t>(expect BEDPOSTX to run a long time)</a:t>
            </a:r>
          </a:p>
          <a:p>
            <a:pPr marL="57150" indent="0">
              <a:buNone/>
            </a:pPr>
            <a:r>
              <a:rPr lang="en-CA" sz="2800" dirty="0" smtClean="0"/>
              <a:t>     &gt; </a:t>
            </a:r>
            <a:r>
              <a:rPr lang="en-CA" sz="2800" dirty="0" err="1" smtClean="0"/>
              <a:t>probtrackx</a:t>
            </a:r>
            <a:r>
              <a:rPr lang="en-CA" sz="2800" dirty="0" smtClean="0"/>
              <a:t> -s </a:t>
            </a:r>
            <a:r>
              <a:rPr lang="en-CA" sz="2800" dirty="0" err="1" smtClean="0"/>
              <a:t>basename</a:t>
            </a:r>
            <a:r>
              <a:rPr lang="en-CA" sz="2800" dirty="0" smtClean="0"/>
              <a:t> -m </a:t>
            </a:r>
            <a:r>
              <a:rPr lang="en-CA" sz="2800" dirty="0" err="1" smtClean="0"/>
              <a:t>maskfile</a:t>
            </a:r>
            <a:r>
              <a:rPr lang="en-CA" sz="2800" dirty="0" smtClean="0"/>
              <a:t> -x </a:t>
            </a:r>
            <a:r>
              <a:rPr lang="en-CA" sz="2800" dirty="0" err="1" smtClean="0"/>
              <a:t>seedfile</a:t>
            </a:r>
            <a:r>
              <a:rPr lang="en-CA" sz="2800" dirty="0" smtClean="0"/>
              <a:t> -o output</a:t>
            </a:r>
          </a:p>
          <a:p>
            <a:pPr marL="514350" indent="-457200"/>
            <a:r>
              <a:rPr lang="en-CA" dirty="0" smtClean="0"/>
              <a:t>These commands can also be run within the FSL GUI which may be more straightforward.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7155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Multi-B shell modeling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 number of different approaches</a:t>
            </a:r>
          </a:p>
          <a:p>
            <a:pPr lvl="1"/>
            <a:r>
              <a:rPr lang="en-CA" dirty="0" smtClean="0"/>
              <a:t>DBSI (Diffusion Basis Spectrum Imaging)</a:t>
            </a:r>
          </a:p>
          <a:p>
            <a:pPr lvl="1"/>
            <a:r>
              <a:rPr lang="en-CA" dirty="0" smtClean="0"/>
              <a:t>NODDI (Neurite Orientation Dispersion and Density Imaging)</a:t>
            </a:r>
          </a:p>
          <a:p>
            <a:pPr lvl="1"/>
            <a:r>
              <a:rPr lang="en-CA" dirty="0" smtClean="0"/>
              <a:t>DKI (Diffusion Kurtosis Imaging)</a:t>
            </a:r>
          </a:p>
          <a:p>
            <a:pPr lvl="1"/>
            <a:r>
              <a:rPr lang="en-CA" dirty="0" smtClean="0"/>
              <a:t>…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8497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Next meeting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March 1st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57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Users\irene\Downloads\Screen Shot 2015-10-08 at 9.47.37 AM.png.cr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30"/>
          <a:stretch/>
        </p:blipFill>
        <p:spPr bwMode="auto">
          <a:xfrm>
            <a:off x="6804248" y="2571750"/>
            <a:ext cx="1856029" cy="24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irene\Downloads\Screen Shot 2015-10-08 at 9.47.37 AM.png.crdownload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26"/>
          <a:stretch/>
        </p:blipFill>
        <p:spPr bwMode="auto">
          <a:xfrm>
            <a:off x="2771800" y="2643758"/>
            <a:ext cx="1843999" cy="240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n 6"/>
          <p:cNvSpPr>
            <a:spLocks noChangeAspect="1"/>
          </p:cNvSpPr>
          <p:nvPr/>
        </p:nvSpPr>
        <p:spPr>
          <a:xfrm rot="2227225">
            <a:off x="6123227" y="936649"/>
            <a:ext cx="762777" cy="3326097"/>
          </a:xfrm>
          <a:prstGeom prst="can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DTI?</a:t>
            </a:r>
            <a:endParaRPr lang="en-CA" dirty="0"/>
          </a:p>
        </p:txBody>
      </p:sp>
      <p:sp>
        <p:nvSpPr>
          <p:cNvPr id="3" name="Freeform 2"/>
          <p:cNvSpPr/>
          <p:nvPr/>
        </p:nvSpPr>
        <p:spPr>
          <a:xfrm>
            <a:off x="323528" y="1217567"/>
            <a:ext cx="2987040" cy="2708366"/>
          </a:xfrm>
          <a:custGeom>
            <a:avLst/>
            <a:gdLst>
              <a:gd name="connsiteX0" fmla="*/ 483326 w 2987040"/>
              <a:gd name="connsiteY0" fmla="*/ 1885406 h 2708366"/>
              <a:gd name="connsiteX1" fmla="*/ 365760 w 2987040"/>
              <a:gd name="connsiteY1" fmla="*/ 1702526 h 2708366"/>
              <a:gd name="connsiteX2" fmla="*/ 357052 w 2987040"/>
              <a:gd name="connsiteY2" fmla="*/ 1667692 h 2708366"/>
              <a:gd name="connsiteX3" fmla="*/ 343989 w 2987040"/>
              <a:gd name="connsiteY3" fmla="*/ 1645920 h 2708366"/>
              <a:gd name="connsiteX4" fmla="*/ 335280 w 2987040"/>
              <a:gd name="connsiteY4" fmla="*/ 1358537 h 2708366"/>
              <a:gd name="connsiteX5" fmla="*/ 365760 w 2987040"/>
              <a:gd name="connsiteY5" fmla="*/ 1245326 h 2708366"/>
              <a:gd name="connsiteX6" fmla="*/ 391886 w 2987040"/>
              <a:gd name="connsiteY6" fmla="*/ 1223555 h 2708366"/>
              <a:gd name="connsiteX7" fmla="*/ 505098 w 2987040"/>
              <a:gd name="connsiteY7" fmla="*/ 1245326 h 2708366"/>
              <a:gd name="connsiteX8" fmla="*/ 518160 w 2987040"/>
              <a:gd name="connsiteY8" fmla="*/ 1254035 h 2708366"/>
              <a:gd name="connsiteX9" fmla="*/ 548640 w 2987040"/>
              <a:gd name="connsiteY9" fmla="*/ 1301932 h 2708366"/>
              <a:gd name="connsiteX10" fmla="*/ 561703 w 2987040"/>
              <a:gd name="connsiteY10" fmla="*/ 1323703 h 2708366"/>
              <a:gd name="connsiteX11" fmla="*/ 583475 w 2987040"/>
              <a:gd name="connsiteY11" fmla="*/ 1371600 h 2708366"/>
              <a:gd name="connsiteX12" fmla="*/ 640080 w 2987040"/>
              <a:gd name="connsiteY12" fmla="*/ 1436915 h 2708366"/>
              <a:gd name="connsiteX13" fmla="*/ 609600 w 2987040"/>
              <a:gd name="connsiteY13" fmla="*/ 1301932 h 2708366"/>
              <a:gd name="connsiteX14" fmla="*/ 596538 w 2987040"/>
              <a:gd name="connsiteY14" fmla="*/ 1223555 h 2708366"/>
              <a:gd name="connsiteX15" fmla="*/ 609600 w 2987040"/>
              <a:gd name="connsiteY15" fmla="*/ 1175657 h 2708366"/>
              <a:gd name="connsiteX16" fmla="*/ 618309 w 2987040"/>
              <a:gd name="connsiteY16" fmla="*/ 1162595 h 2708366"/>
              <a:gd name="connsiteX17" fmla="*/ 653143 w 2987040"/>
              <a:gd name="connsiteY17" fmla="*/ 1132115 h 2708366"/>
              <a:gd name="connsiteX18" fmla="*/ 687978 w 2987040"/>
              <a:gd name="connsiteY18" fmla="*/ 1119052 h 2708366"/>
              <a:gd name="connsiteX19" fmla="*/ 709749 w 2987040"/>
              <a:gd name="connsiteY19" fmla="*/ 1162595 h 2708366"/>
              <a:gd name="connsiteX20" fmla="*/ 744583 w 2987040"/>
              <a:gd name="connsiteY20" fmla="*/ 1210492 h 2708366"/>
              <a:gd name="connsiteX21" fmla="*/ 792480 w 2987040"/>
              <a:gd name="connsiteY21" fmla="*/ 1280160 h 2708366"/>
              <a:gd name="connsiteX22" fmla="*/ 814252 w 2987040"/>
              <a:gd name="connsiteY22" fmla="*/ 1323703 h 2708366"/>
              <a:gd name="connsiteX23" fmla="*/ 849086 w 2987040"/>
              <a:gd name="connsiteY23" fmla="*/ 1393372 h 2708366"/>
              <a:gd name="connsiteX24" fmla="*/ 940526 w 2987040"/>
              <a:gd name="connsiteY24" fmla="*/ 1497875 h 2708366"/>
              <a:gd name="connsiteX25" fmla="*/ 949235 w 2987040"/>
              <a:gd name="connsiteY25" fmla="*/ 1519646 h 2708366"/>
              <a:gd name="connsiteX26" fmla="*/ 927463 w 2987040"/>
              <a:gd name="connsiteY26" fmla="*/ 1528355 h 2708366"/>
              <a:gd name="connsiteX27" fmla="*/ 914400 w 2987040"/>
              <a:gd name="connsiteY27" fmla="*/ 1554480 h 2708366"/>
              <a:gd name="connsiteX28" fmla="*/ 892629 w 2987040"/>
              <a:gd name="connsiteY28" fmla="*/ 1576252 h 2708366"/>
              <a:gd name="connsiteX29" fmla="*/ 883920 w 2987040"/>
              <a:gd name="connsiteY29" fmla="*/ 1589315 h 2708366"/>
              <a:gd name="connsiteX30" fmla="*/ 849086 w 2987040"/>
              <a:gd name="connsiteY30" fmla="*/ 1598023 h 2708366"/>
              <a:gd name="connsiteX31" fmla="*/ 801189 w 2987040"/>
              <a:gd name="connsiteY31" fmla="*/ 1632857 h 2708366"/>
              <a:gd name="connsiteX32" fmla="*/ 792480 w 2987040"/>
              <a:gd name="connsiteY32" fmla="*/ 1654629 h 2708366"/>
              <a:gd name="connsiteX33" fmla="*/ 744583 w 2987040"/>
              <a:gd name="connsiteY33" fmla="*/ 1759132 h 2708366"/>
              <a:gd name="connsiteX34" fmla="*/ 731520 w 2987040"/>
              <a:gd name="connsiteY34" fmla="*/ 1828800 h 2708366"/>
              <a:gd name="connsiteX35" fmla="*/ 701040 w 2987040"/>
              <a:gd name="connsiteY35" fmla="*/ 1955075 h 2708366"/>
              <a:gd name="connsiteX36" fmla="*/ 687978 w 2987040"/>
              <a:gd name="connsiteY36" fmla="*/ 1998617 h 2708366"/>
              <a:gd name="connsiteX37" fmla="*/ 674915 w 2987040"/>
              <a:gd name="connsiteY37" fmla="*/ 2020389 h 2708366"/>
              <a:gd name="connsiteX38" fmla="*/ 653143 w 2987040"/>
              <a:gd name="connsiteY38" fmla="*/ 2076995 h 2708366"/>
              <a:gd name="connsiteX39" fmla="*/ 631372 w 2987040"/>
              <a:gd name="connsiteY39" fmla="*/ 2090057 h 2708366"/>
              <a:gd name="connsiteX40" fmla="*/ 618309 w 2987040"/>
              <a:gd name="connsiteY40" fmla="*/ 2159726 h 2708366"/>
              <a:gd name="connsiteX41" fmla="*/ 640080 w 2987040"/>
              <a:gd name="connsiteY41" fmla="*/ 2320835 h 2708366"/>
              <a:gd name="connsiteX42" fmla="*/ 674915 w 2987040"/>
              <a:gd name="connsiteY42" fmla="*/ 2386149 h 2708366"/>
              <a:gd name="connsiteX43" fmla="*/ 701040 w 2987040"/>
              <a:gd name="connsiteY43" fmla="*/ 2420983 h 2708366"/>
              <a:gd name="connsiteX44" fmla="*/ 722812 w 2987040"/>
              <a:gd name="connsiteY44" fmla="*/ 2455817 h 2708366"/>
              <a:gd name="connsiteX45" fmla="*/ 757646 w 2987040"/>
              <a:gd name="connsiteY45" fmla="*/ 2490652 h 2708366"/>
              <a:gd name="connsiteX46" fmla="*/ 766355 w 2987040"/>
              <a:gd name="connsiteY46" fmla="*/ 2503715 h 2708366"/>
              <a:gd name="connsiteX47" fmla="*/ 892629 w 2987040"/>
              <a:gd name="connsiteY47" fmla="*/ 2560320 h 2708366"/>
              <a:gd name="connsiteX48" fmla="*/ 997132 w 2987040"/>
              <a:gd name="connsiteY48" fmla="*/ 2625635 h 2708366"/>
              <a:gd name="connsiteX49" fmla="*/ 1053738 w 2987040"/>
              <a:gd name="connsiteY49" fmla="*/ 2616926 h 2708366"/>
              <a:gd name="connsiteX50" fmla="*/ 1097280 w 2987040"/>
              <a:gd name="connsiteY50" fmla="*/ 2595155 h 2708366"/>
              <a:gd name="connsiteX51" fmla="*/ 1271452 w 2987040"/>
              <a:gd name="connsiteY51" fmla="*/ 2525486 h 2708366"/>
              <a:gd name="connsiteX52" fmla="*/ 1371600 w 2987040"/>
              <a:gd name="connsiteY52" fmla="*/ 2490652 h 2708366"/>
              <a:gd name="connsiteX53" fmla="*/ 1476103 w 2987040"/>
              <a:gd name="connsiteY53" fmla="*/ 2447109 h 2708366"/>
              <a:gd name="connsiteX54" fmla="*/ 1432560 w 2987040"/>
              <a:gd name="connsiteY54" fmla="*/ 2386149 h 2708366"/>
              <a:gd name="connsiteX55" fmla="*/ 1419498 w 2987040"/>
              <a:gd name="connsiteY55" fmla="*/ 2355669 h 2708366"/>
              <a:gd name="connsiteX56" fmla="*/ 1384663 w 2987040"/>
              <a:gd name="connsiteY56" fmla="*/ 2329543 h 2708366"/>
              <a:gd name="connsiteX57" fmla="*/ 1362892 w 2987040"/>
              <a:gd name="connsiteY57" fmla="*/ 2294709 h 2708366"/>
              <a:gd name="connsiteX58" fmla="*/ 1293223 w 2987040"/>
              <a:gd name="connsiteY58" fmla="*/ 2229395 h 2708366"/>
              <a:gd name="connsiteX59" fmla="*/ 1258389 w 2987040"/>
              <a:gd name="connsiteY59" fmla="*/ 2124892 h 2708366"/>
              <a:gd name="connsiteX60" fmla="*/ 1236618 w 2987040"/>
              <a:gd name="connsiteY60" fmla="*/ 2055223 h 2708366"/>
              <a:gd name="connsiteX61" fmla="*/ 1158240 w 2987040"/>
              <a:gd name="connsiteY61" fmla="*/ 1976846 h 2708366"/>
              <a:gd name="connsiteX62" fmla="*/ 1005840 w 2987040"/>
              <a:gd name="connsiteY62" fmla="*/ 1863635 h 2708366"/>
              <a:gd name="connsiteX63" fmla="*/ 927463 w 2987040"/>
              <a:gd name="connsiteY63" fmla="*/ 1828800 h 2708366"/>
              <a:gd name="connsiteX64" fmla="*/ 914400 w 2987040"/>
              <a:gd name="connsiteY64" fmla="*/ 1815737 h 2708366"/>
              <a:gd name="connsiteX65" fmla="*/ 883920 w 2987040"/>
              <a:gd name="connsiteY65" fmla="*/ 1802675 h 2708366"/>
              <a:gd name="connsiteX66" fmla="*/ 927463 w 2987040"/>
              <a:gd name="connsiteY66" fmla="*/ 1780903 h 2708366"/>
              <a:gd name="connsiteX67" fmla="*/ 1005840 w 2987040"/>
              <a:gd name="connsiteY67" fmla="*/ 1746069 h 2708366"/>
              <a:gd name="connsiteX68" fmla="*/ 1110343 w 2987040"/>
              <a:gd name="connsiteY68" fmla="*/ 1702526 h 2708366"/>
              <a:gd name="connsiteX69" fmla="*/ 1158240 w 2987040"/>
              <a:gd name="connsiteY69" fmla="*/ 1667692 h 2708366"/>
              <a:gd name="connsiteX70" fmla="*/ 1180012 w 2987040"/>
              <a:gd name="connsiteY70" fmla="*/ 1654629 h 2708366"/>
              <a:gd name="connsiteX71" fmla="*/ 1201783 w 2987040"/>
              <a:gd name="connsiteY71" fmla="*/ 1632857 h 2708366"/>
              <a:gd name="connsiteX72" fmla="*/ 1223555 w 2987040"/>
              <a:gd name="connsiteY72" fmla="*/ 1619795 h 2708366"/>
              <a:gd name="connsiteX73" fmla="*/ 1249680 w 2987040"/>
              <a:gd name="connsiteY73" fmla="*/ 1589315 h 2708366"/>
              <a:gd name="connsiteX74" fmla="*/ 1258389 w 2987040"/>
              <a:gd name="connsiteY74" fmla="*/ 1528355 h 2708366"/>
              <a:gd name="connsiteX75" fmla="*/ 1271452 w 2987040"/>
              <a:gd name="connsiteY75" fmla="*/ 1519646 h 2708366"/>
              <a:gd name="connsiteX76" fmla="*/ 1280160 w 2987040"/>
              <a:gd name="connsiteY76" fmla="*/ 1027612 h 2708366"/>
              <a:gd name="connsiteX77" fmla="*/ 1271452 w 2987040"/>
              <a:gd name="connsiteY77" fmla="*/ 866503 h 2708366"/>
              <a:gd name="connsiteX78" fmla="*/ 1258389 w 2987040"/>
              <a:gd name="connsiteY78" fmla="*/ 844732 h 2708366"/>
              <a:gd name="connsiteX79" fmla="*/ 1223555 w 2987040"/>
              <a:gd name="connsiteY79" fmla="*/ 788126 h 2708366"/>
              <a:gd name="connsiteX80" fmla="*/ 1214846 w 2987040"/>
              <a:gd name="connsiteY80" fmla="*/ 753292 h 2708366"/>
              <a:gd name="connsiteX81" fmla="*/ 1158240 w 2987040"/>
              <a:gd name="connsiteY81" fmla="*/ 705395 h 2708366"/>
              <a:gd name="connsiteX82" fmla="*/ 1031966 w 2987040"/>
              <a:gd name="connsiteY82" fmla="*/ 640080 h 2708366"/>
              <a:gd name="connsiteX83" fmla="*/ 940526 w 2987040"/>
              <a:gd name="connsiteY83" fmla="*/ 605246 h 2708366"/>
              <a:gd name="connsiteX84" fmla="*/ 631372 w 2987040"/>
              <a:gd name="connsiteY84" fmla="*/ 583475 h 2708366"/>
              <a:gd name="connsiteX85" fmla="*/ 435429 w 2987040"/>
              <a:gd name="connsiteY85" fmla="*/ 522515 h 2708366"/>
              <a:gd name="connsiteX86" fmla="*/ 448492 w 2987040"/>
              <a:gd name="connsiteY86" fmla="*/ 352697 h 2708366"/>
              <a:gd name="connsiteX87" fmla="*/ 583475 w 2987040"/>
              <a:gd name="connsiteY87" fmla="*/ 226423 h 2708366"/>
              <a:gd name="connsiteX88" fmla="*/ 687978 w 2987040"/>
              <a:gd name="connsiteY88" fmla="*/ 169817 h 2708366"/>
              <a:gd name="connsiteX89" fmla="*/ 779418 w 2987040"/>
              <a:gd name="connsiteY89" fmla="*/ 113212 h 2708366"/>
              <a:gd name="connsiteX90" fmla="*/ 849086 w 2987040"/>
              <a:gd name="connsiteY90" fmla="*/ 91440 h 2708366"/>
              <a:gd name="connsiteX91" fmla="*/ 905692 w 2987040"/>
              <a:gd name="connsiteY91" fmla="*/ 65315 h 2708366"/>
              <a:gd name="connsiteX92" fmla="*/ 940526 w 2987040"/>
              <a:gd name="connsiteY92" fmla="*/ 56606 h 2708366"/>
              <a:gd name="connsiteX93" fmla="*/ 1040675 w 2987040"/>
              <a:gd name="connsiteY93" fmla="*/ 34835 h 2708366"/>
              <a:gd name="connsiteX94" fmla="*/ 1201783 w 2987040"/>
              <a:gd name="connsiteY94" fmla="*/ 43543 h 2708366"/>
              <a:gd name="connsiteX95" fmla="*/ 1249680 w 2987040"/>
              <a:gd name="connsiteY95" fmla="*/ 65315 h 2708366"/>
              <a:gd name="connsiteX96" fmla="*/ 1314995 w 2987040"/>
              <a:gd name="connsiteY96" fmla="*/ 91440 h 2708366"/>
              <a:gd name="connsiteX97" fmla="*/ 1432560 w 2987040"/>
              <a:gd name="connsiteY97" fmla="*/ 148046 h 2708366"/>
              <a:gd name="connsiteX98" fmla="*/ 1476103 w 2987040"/>
              <a:gd name="connsiteY98" fmla="*/ 182880 h 2708366"/>
              <a:gd name="connsiteX99" fmla="*/ 1510938 w 2987040"/>
              <a:gd name="connsiteY99" fmla="*/ 191589 h 2708366"/>
              <a:gd name="connsiteX100" fmla="*/ 1567543 w 2987040"/>
              <a:gd name="connsiteY100" fmla="*/ 274320 h 2708366"/>
              <a:gd name="connsiteX101" fmla="*/ 1645920 w 2987040"/>
              <a:gd name="connsiteY101" fmla="*/ 431075 h 2708366"/>
              <a:gd name="connsiteX102" fmla="*/ 1658983 w 2987040"/>
              <a:gd name="connsiteY102" fmla="*/ 513806 h 2708366"/>
              <a:gd name="connsiteX103" fmla="*/ 1672046 w 2987040"/>
              <a:gd name="connsiteY103" fmla="*/ 570412 h 2708366"/>
              <a:gd name="connsiteX104" fmla="*/ 1680755 w 2987040"/>
              <a:gd name="connsiteY104" fmla="*/ 613955 h 2708366"/>
              <a:gd name="connsiteX105" fmla="*/ 1693818 w 2987040"/>
              <a:gd name="connsiteY105" fmla="*/ 1071155 h 2708366"/>
              <a:gd name="connsiteX106" fmla="*/ 1715589 w 2987040"/>
              <a:gd name="connsiteY106" fmla="*/ 1105989 h 2708366"/>
              <a:gd name="connsiteX107" fmla="*/ 1737360 w 2987040"/>
              <a:gd name="connsiteY107" fmla="*/ 1153886 h 2708366"/>
              <a:gd name="connsiteX108" fmla="*/ 1807029 w 2987040"/>
              <a:gd name="connsiteY108" fmla="*/ 1267097 h 2708366"/>
              <a:gd name="connsiteX109" fmla="*/ 2002972 w 2987040"/>
              <a:gd name="connsiteY109" fmla="*/ 1463040 h 2708366"/>
              <a:gd name="connsiteX110" fmla="*/ 2037806 w 2987040"/>
              <a:gd name="connsiteY110" fmla="*/ 1484812 h 2708366"/>
              <a:gd name="connsiteX111" fmla="*/ 2116183 w 2987040"/>
              <a:gd name="connsiteY111" fmla="*/ 1471749 h 2708366"/>
              <a:gd name="connsiteX112" fmla="*/ 2137955 w 2987040"/>
              <a:gd name="connsiteY112" fmla="*/ 1449977 h 2708366"/>
              <a:gd name="connsiteX113" fmla="*/ 2172789 w 2987040"/>
              <a:gd name="connsiteY113" fmla="*/ 1428206 h 2708366"/>
              <a:gd name="connsiteX114" fmla="*/ 2207623 w 2987040"/>
              <a:gd name="connsiteY114" fmla="*/ 1380309 h 2708366"/>
              <a:gd name="connsiteX115" fmla="*/ 2220686 w 2987040"/>
              <a:gd name="connsiteY115" fmla="*/ 1371600 h 2708366"/>
              <a:gd name="connsiteX116" fmla="*/ 2220686 w 2987040"/>
              <a:gd name="connsiteY116" fmla="*/ 1188720 h 2708366"/>
              <a:gd name="connsiteX117" fmla="*/ 2207623 w 2987040"/>
              <a:gd name="connsiteY117" fmla="*/ 1105989 h 2708366"/>
              <a:gd name="connsiteX118" fmla="*/ 2137955 w 2987040"/>
              <a:gd name="connsiteY118" fmla="*/ 879566 h 2708366"/>
              <a:gd name="connsiteX119" fmla="*/ 2103120 w 2987040"/>
              <a:gd name="connsiteY119" fmla="*/ 740229 h 2708366"/>
              <a:gd name="connsiteX120" fmla="*/ 2081349 w 2987040"/>
              <a:gd name="connsiteY120" fmla="*/ 718457 h 2708366"/>
              <a:gd name="connsiteX121" fmla="*/ 2011680 w 2987040"/>
              <a:gd name="connsiteY121" fmla="*/ 648789 h 2708366"/>
              <a:gd name="connsiteX122" fmla="*/ 1968138 w 2987040"/>
              <a:gd name="connsiteY122" fmla="*/ 640080 h 2708366"/>
              <a:gd name="connsiteX123" fmla="*/ 1911532 w 2987040"/>
              <a:gd name="connsiteY123" fmla="*/ 661852 h 2708366"/>
              <a:gd name="connsiteX124" fmla="*/ 1807029 w 2987040"/>
              <a:gd name="connsiteY124" fmla="*/ 801189 h 2708366"/>
              <a:gd name="connsiteX125" fmla="*/ 1737360 w 2987040"/>
              <a:gd name="connsiteY125" fmla="*/ 809897 h 2708366"/>
              <a:gd name="connsiteX126" fmla="*/ 1615440 w 2987040"/>
              <a:gd name="connsiteY126" fmla="*/ 801189 h 2708366"/>
              <a:gd name="connsiteX127" fmla="*/ 1589315 w 2987040"/>
              <a:gd name="connsiteY127" fmla="*/ 775063 h 2708366"/>
              <a:gd name="connsiteX128" fmla="*/ 1554480 w 2987040"/>
              <a:gd name="connsiteY128" fmla="*/ 705395 h 2708366"/>
              <a:gd name="connsiteX129" fmla="*/ 1532709 w 2987040"/>
              <a:gd name="connsiteY129" fmla="*/ 648789 h 2708366"/>
              <a:gd name="connsiteX130" fmla="*/ 1524000 w 2987040"/>
              <a:gd name="connsiteY130" fmla="*/ 605246 h 2708366"/>
              <a:gd name="connsiteX131" fmla="*/ 1510938 w 2987040"/>
              <a:gd name="connsiteY131" fmla="*/ 548640 h 2708366"/>
              <a:gd name="connsiteX132" fmla="*/ 1524000 w 2987040"/>
              <a:gd name="connsiteY132" fmla="*/ 431075 h 2708366"/>
              <a:gd name="connsiteX133" fmla="*/ 1615440 w 2987040"/>
              <a:gd name="connsiteY133" fmla="*/ 169817 h 2708366"/>
              <a:gd name="connsiteX134" fmla="*/ 1637212 w 2987040"/>
              <a:gd name="connsiteY134" fmla="*/ 126275 h 2708366"/>
              <a:gd name="connsiteX135" fmla="*/ 1672046 w 2987040"/>
              <a:gd name="connsiteY135" fmla="*/ 78377 h 2708366"/>
              <a:gd name="connsiteX136" fmla="*/ 1680755 w 2987040"/>
              <a:gd name="connsiteY136" fmla="*/ 56606 h 2708366"/>
              <a:gd name="connsiteX137" fmla="*/ 1785258 w 2987040"/>
              <a:gd name="connsiteY137" fmla="*/ 21772 h 2708366"/>
              <a:gd name="connsiteX138" fmla="*/ 1889760 w 2987040"/>
              <a:gd name="connsiteY138" fmla="*/ 0 h 2708366"/>
              <a:gd name="connsiteX139" fmla="*/ 1920240 w 2987040"/>
              <a:gd name="connsiteY139" fmla="*/ 8709 h 2708366"/>
              <a:gd name="connsiteX140" fmla="*/ 1946366 w 2987040"/>
              <a:gd name="connsiteY140" fmla="*/ 43543 h 2708366"/>
              <a:gd name="connsiteX141" fmla="*/ 1981200 w 2987040"/>
              <a:gd name="connsiteY141" fmla="*/ 65315 h 2708366"/>
              <a:gd name="connsiteX142" fmla="*/ 2116183 w 2987040"/>
              <a:gd name="connsiteY142" fmla="*/ 226423 h 2708366"/>
              <a:gd name="connsiteX143" fmla="*/ 2185852 w 2987040"/>
              <a:gd name="connsiteY143" fmla="*/ 296092 h 2708366"/>
              <a:gd name="connsiteX144" fmla="*/ 2220686 w 2987040"/>
              <a:gd name="connsiteY144" fmla="*/ 330926 h 2708366"/>
              <a:gd name="connsiteX145" fmla="*/ 2312126 w 2987040"/>
              <a:gd name="connsiteY145" fmla="*/ 400595 h 2708366"/>
              <a:gd name="connsiteX146" fmla="*/ 2390503 w 2987040"/>
              <a:gd name="connsiteY146" fmla="*/ 444137 h 2708366"/>
              <a:gd name="connsiteX147" fmla="*/ 2468880 w 2987040"/>
              <a:gd name="connsiteY147" fmla="*/ 513806 h 2708366"/>
              <a:gd name="connsiteX148" fmla="*/ 2516778 w 2987040"/>
              <a:gd name="connsiteY148" fmla="*/ 535577 h 2708366"/>
              <a:gd name="connsiteX149" fmla="*/ 2586446 w 2987040"/>
              <a:gd name="connsiteY149" fmla="*/ 583475 h 2708366"/>
              <a:gd name="connsiteX150" fmla="*/ 2664823 w 2987040"/>
              <a:gd name="connsiteY150" fmla="*/ 627017 h 2708366"/>
              <a:gd name="connsiteX151" fmla="*/ 2812869 w 2987040"/>
              <a:gd name="connsiteY151" fmla="*/ 718457 h 2708366"/>
              <a:gd name="connsiteX152" fmla="*/ 2804160 w 2987040"/>
              <a:gd name="connsiteY152" fmla="*/ 844732 h 2708366"/>
              <a:gd name="connsiteX153" fmla="*/ 2791098 w 2987040"/>
              <a:gd name="connsiteY153" fmla="*/ 866503 h 2708366"/>
              <a:gd name="connsiteX154" fmla="*/ 2699658 w 2987040"/>
              <a:gd name="connsiteY154" fmla="*/ 1119052 h 2708366"/>
              <a:gd name="connsiteX155" fmla="*/ 2621280 w 2987040"/>
              <a:gd name="connsiteY155" fmla="*/ 1371600 h 2708366"/>
              <a:gd name="connsiteX156" fmla="*/ 2573383 w 2987040"/>
              <a:gd name="connsiteY156" fmla="*/ 1441269 h 2708366"/>
              <a:gd name="connsiteX157" fmla="*/ 2503715 w 2987040"/>
              <a:gd name="connsiteY157" fmla="*/ 1449977 h 2708366"/>
              <a:gd name="connsiteX158" fmla="*/ 2412275 w 2987040"/>
              <a:gd name="connsiteY158" fmla="*/ 1497875 h 2708366"/>
              <a:gd name="connsiteX159" fmla="*/ 2164080 w 2987040"/>
              <a:gd name="connsiteY159" fmla="*/ 1576252 h 2708366"/>
              <a:gd name="connsiteX160" fmla="*/ 2046515 w 2987040"/>
              <a:gd name="connsiteY160" fmla="*/ 1554480 h 2708366"/>
              <a:gd name="connsiteX161" fmla="*/ 1911532 w 2987040"/>
              <a:gd name="connsiteY161" fmla="*/ 1415143 h 2708366"/>
              <a:gd name="connsiteX162" fmla="*/ 1580606 w 2987040"/>
              <a:gd name="connsiteY162" fmla="*/ 1162595 h 2708366"/>
              <a:gd name="connsiteX163" fmla="*/ 1532709 w 2987040"/>
              <a:gd name="connsiteY163" fmla="*/ 1153886 h 2708366"/>
              <a:gd name="connsiteX164" fmla="*/ 1463040 w 2987040"/>
              <a:gd name="connsiteY164" fmla="*/ 1188720 h 2708366"/>
              <a:gd name="connsiteX165" fmla="*/ 1384663 w 2987040"/>
              <a:gd name="connsiteY165" fmla="*/ 1210492 h 2708366"/>
              <a:gd name="connsiteX166" fmla="*/ 1314995 w 2987040"/>
              <a:gd name="connsiteY166" fmla="*/ 1232263 h 2708366"/>
              <a:gd name="connsiteX167" fmla="*/ 1201783 w 2987040"/>
              <a:gd name="connsiteY167" fmla="*/ 1254035 h 2708366"/>
              <a:gd name="connsiteX168" fmla="*/ 997132 w 2987040"/>
              <a:gd name="connsiteY168" fmla="*/ 1323703 h 2708366"/>
              <a:gd name="connsiteX169" fmla="*/ 962298 w 2987040"/>
              <a:gd name="connsiteY169" fmla="*/ 1380309 h 2708366"/>
              <a:gd name="connsiteX170" fmla="*/ 927463 w 2987040"/>
              <a:gd name="connsiteY170" fmla="*/ 1415143 h 2708366"/>
              <a:gd name="connsiteX171" fmla="*/ 892629 w 2987040"/>
              <a:gd name="connsiteY171" fmla="*/ 1471749 h 2708366"/>
              <a:gd name="connsiteX172" fmla="*/ 883920 w 2987040"/>
              <a:gd name="connsiteY172" fmla="*/ 1519646 h 2708366"/>
              <a:gd name="connsiteX173" fmla="*/ 849086 w 2987040"/>
              <a:gd name="connsiteY173" fmla="*/ 1576252 h 2708366"/>
              <a:gd name="connsiteX174" fmla="*/ 779418 w 2987040"/>
              <a:gd name="connsiteY174" fmla="*/ 1654629 h 2708366"/>
              <a:gd name="connsiteX175" fmla="*/ 744583 w 2987040"/>
              <a:gd name="connsiteY175" fmla="*/ 1680755 h 2708366"/>
              <a:gd name="connsiteX176" fmla="*/ 505098 w 2987040"/>
              <a:gd name="connsiteY176" fmla="*/ 1393372 h 2708366"/>
              <a:gd name="connsiteX177" fmla="*/ 230778 w 2987040"/>
              <a:gd name="connsiteY177" fmla="*/ 1132115 h 2708366"/>
              <a:gd name="connsiteX178" fmla="*/ 217715 w 2987040"/>
              <a:gd name="connsiteY178" fmla="*/ 1119052 h 2708366"/>
              <a:gd name="connsiteX179" fmla="*/ 82732 w 2987040"/>
              <a:gd name="connsiteY179" fmla="*/ 1014549 h 2708366"/>
              <a:gd name="connsiteX180" fmla="*/ 0 w 2987040"/>
              <a:gd name="connsiteY180" fmla="*/ 949235 h 2708366"/>
              <a:gd name="connsiteX181" fmla="*/ 60960 w 2987040"/>
              <a:gd name="connsiteY181" fmla="*/ 914400 h 2708366"/>
              <a:gd name="connsiteX182" fmla="*/ 104503 w 2987040"/>
              <a:gd name="connsiteY182" fmla="*/ 879566 h 2708366"/>
              <a:gd name="connsiteX183" fmla="*/ 182880 w 2987040"/>
              <a:gd name="connsiteY183" fmla="*/ 831669 h 2708366"/>
              <a:gd name="connsiteX184" fmla="*/ 230778 w 2987040"/>
              <a:gd name="connsiteY184" fmla="*/ 809897 h 2708366"/>
              <a:gd name="connsiteX185" fmla="*/ 357052 w 2987040"/>
              <a:gd name="connsiteY185" fmla="*/ 766355 h 2708366"/>
              <a:gd name="connsiteX186" fmla="*/ 779418 w 2987040"/>
              <a:gd name="connsiteY186" fmla="*/ 801189 h 2708366"/>
              <a:gd name="connsiteX187" fmla="*/ 1075509 w 2987040"/>
              <a:gd name="connsiteY187" fmla="*/ 879566 h 2708366"/>
              <a:gd name="connsiteX188" fmla="*/ 1188720 w 2987040"/>
              <a:gd name="connsiteY188" fmla="*/ 914400 h 2708366"/>
              <a:gd name="connsiteX189" fmla="*/ 1214846 w 2987040"/>
              <a:gd name="connsiteY189" fmla="*/ 923109 h 2708366"/>
              <a:gd name="connsiteX190" fmla="*/ 1236618 w 2987040"/>
              <a:gd name="connsiteY190" fmla="*/ 1062446 h 2708366"/>
              <a:gd name="connsiteX191" fmla="*/ 1271452 w 2987040"/>
              <a:gd name="connsiteY191" fmla="*/ 1497875 h 2708366"/>
              <a:gd name="connsiteX192" fmla="*/ 1293223 w 2987040"/>
              <a:gd name="connsiteY192" fmla="*/ 1563189 h 2708366"/>
              <a:gd name="connsiteX193" fmla="*/ 1328058 w 2987040"/>
              <a:gd name="connsiteY193" fmla="*/ 1611086 h 2708366"/>
              <a:gd name="connsiteX194" fmla="*/ 1497875 w 2987040"/>
              <a:gd name="connsiteY194" fmla="*/ 1793966 h 2708366"/>
              <a:gd name="connsiteX195" fmla="*/ 1645920 w 2987040"/>
              <a:gd name="connsiteY195" fmla="*/ 1942012 h 2708366"/>
              <a:gd name="connsiteX196" fmla="*/ 1763486 w 2987040"/>
              <a:gd name="connsiteY196" fmla="*/ 2055223 h 2708366"/>
              <a:gd name="connsiteX197" fmla="*/ 1798320 w 2987040"/>
              <a:gd name="connsiteY197" fmla="*/ 2103120 h 2708366"/>
              <a:gd name="connsiteX198" fmla="*/ 1763486 w 2987040"/>
              <a:gd name="connsiteY198" fmla="*/ 2011680 h 2708366"/>
              <a:gd name="connsiteX199" fmla="*/ 1728652 w 2987040"/>
              <a:gd name="connsiteY199" fmla="*/ 1872343 h 2708366"/>
              <a:gd name="connsiteX200" fmla="*/ 1706880 w 2987040"/>
              <a:gd name="connsiteY200" fmla="*/ 1724297 h 2708366"/>
              <a:gd name="connsiteX201" fmla="*/ 1680755 w 2987040"/>
              <a:gd name="connsiteY201" fmla="*/ 1611086 h 2708366"/>
              <a:gd name="connsiteX202" fmla="*/ 1658983 w 2987040"/>
              <a:gd name="connsiteY202" fmla="*/ 1301932 h 2708366"/>
              <a:gd name="connsiteX203" fmla="*/ 1602378 w 2987040"/>
              <a:gd name="connsiteY203" fmla="*/ 1027612 h 2708366"/>
              <a:gd name="connsiteX204" fmla="*/ 1589315 w 2987040"/>
              <a:gd name="connsiteY204" fmla="*/ 949235 h 2708366"/>
              <a:gd name="connsiteX205" fmla="*/ 1554480 w 2987040"/>
              <a:gd name="connsiteY205" fmla="*/ 844732 h 2708366"/>
              <a:gd name="connsiteX206" fmla="*/ 1524000 w 2987040"/>
              <a:gd name="connsiteY206" fmla="*/ 731520 h 2708366"/>
              <a:gd name="connsiteX207" fmla="*/ 1463040 w 2987040"/>
              <a:gd name="connsiteY207" fmla="*/ 583475 h 2708366"/>
              <a:gd name="connsiteX208" fmla="*/ 1406435 w 2987040"/>
              <a:gd name="connsiteY208" fmla="*/ 465909 h 2708366"/>
              <a:gd name="connsiteX209" fmla="*/ 1362892 w 2987040"/>
              <a:gd name="connsiteY209" fmla="*/ 409303 h 2708366"/>
              <a:gd name="connsiteX210" fmla="*/ 1328058 w 2987040"/>
              <a:gd name="connsiteY210" fmla="*/ 387532 h 2708366"/>
              <a:gd name="connsiteX211" fmla="*/ 1314995 w 2987040"/>
              <a:gd name="connsiteY211" fmla="*/ 374469 h 2708366"/>
              <a:gd name="connsiteX212" fmla="*/ 1737360 w 2987040"/>
              <a:gd name="connsiteY212" fmla="*/ 387532 h 2708366"/>
              <a:gd name="connsiteX213" fmla="*/ 2059578 w 2987040"/>
              <a:gd name="connsiteY213" fmla="*/ 409303 h 2708366"/>
              <a:gd name="connsiteX214" fmla="*/ 2081349 w 2987040"/>
              <a:gd name="connsiteY214" fmla="*/ 431075 h 2708366"/>
              <a:gd name="connsiteX215" fmla="*/ 2094412 w 2987040"/>
              <a:gd name="connsiteY215" fmla="*/ 465909 h 2708366"/>
              <a:gd name="connsiteX216" fmla="*/ 2151018 w 2987040"/>
              <a:gd name="connsiteY216" fmla="*/ 605246 h 2708366"/>
              <a:gd name="connsiteX217" fmla="*/ 2164080 w 2987040"/>
              <a:gd name="connsiteY217" fmla="*/ 640080 h 2708366"/>
              <a:gd name="connsiteX218" fmla="*/ 2046515 w 2987040"/>
              <a:gd name="connsiteY218" fmla="*/ 801189 h 2708366"/>
              <a:gd name="connsiteX219" fmla="*/ 1946366 w 2987040"/>
              <a:gd name="connsiteY219" fmla="*/ 923109 h 2708366"/>
              <a:gd name="connsiteX220" fmla="*/ 1920240 w 2987040"/>
              <a:gd name="connsiteY220" fmla="*/ 971006 h 2708366"/>
              <a:gd name="connsiteX221" fmla="*/ 1854926 w 2987040"/>
              <a:gd name="connsiteY221" fmla="*/ 1049383 h 2708366"/>
              <a:gd name="connsiteX222" fmla="*/ 1658983 w 2987040"/>
              <a:gd name="connsiteY222" fmla="*/ 1301932 h 2708366"/>
              <a:gd name="connsiteX223" fmla="*/ 1602378 w 2987040"/>
              <a:gd name="connsiteY223" fmla="*/ 1345475 h 2708366"/>
              <a:gd name="connsiteX224" fmla="*/ 1497875 w 2987040"/>
              <a:gd name="connsiteY224" fmla="*/ 1449977 h 2708366"/>
              <a:gd name="connsiteX225" fmla="*/ 1454332 w 2987040"/>
              <a:gd name="connsiteY225" fmla="*/ 1471749 h 2708366"/>
              <a:gd name="connsiteX226" fmla="*/ 1362892 w 2987040"/>
              <a:gd name="connsiteY226" fmla="*/ 1541417 h 2708366"/>
              <a:gd name="connsiteX227" fmla="*/ 1123406 w 2987040"/>
              <a:gd name="connsiteY227" fmla="*/ 1654629 h 2708366"/>
              <a:gd name="connsiteX228" fmla="*/ 984069 w 2987040"/>
              <a:gd name="connsiteY228" fmla="*/ 1711235 h 2708366"/>
              <a:gd name="connsiteX229" fmla="*/ 914400 w 2987040"/>
              <a:gd name="connsiteY229" fmla="*/ 1737360 h 2708366"/>
              <a:gd name="connsiteX230" fmla="*/ 870858 w 2987040"/>
              <a:gd name="connsiteY230" fmla="*/ 1772195 h 2708366"/>
              <a:gd name="connsiteX231" fmla="*/ 836023 w 2987040"/>
              <a:gd name="connsiteY231" fmla="*/ 1802675 h 2708366"/>
              <a:gd name="connsiteX232" fmla="*/ 814252 w 2987040"/>
              <a:gd name="connsiteY232" fmla="*/ 1928949 h 2708366"/>
              <a:gd name="connsiteX233" fmla="*/ 822960 w 2987040"/>
              <a:gd name="connsiteY233" fmla="*/ 1998617 h 2708366"/>
              <a:gd name="connsiteX234" fmla="*/ 836023 w 2987040"/>
              <a:gd name="connsiteY234" fmla="*/ 2076995 h 2708366"/>
              <a:gd name="connsiteX235" fmla="*/ 975360 w 2987040"/>
              <a:gd name="connsiteY235" fmla="*/ 2342606 h 2708366"/>
              <a:gd name="connsiteX236" fmla="*/ 1053738 w 2987040"/>
              <a:gd name="connsiteY236" fmla="*/ 2434046 h 2708366"/>
              <a:gd name="connsiteX237" fmla="*/ 1341120 w 2987040"/>
              <a:gd name="connsiteY237" fmla="*/ 2616926 h 2708366"/>
              <a:gd name="connsiteX238" fmla="*/ 1532709 w 2987040"/>
              <a:gd name="connsiteY238" fmla="*/ 2686595 h 2708366"/>
              <a:gd name="connsiteX239" fmla="*/ 1854926 w 2987040"/>
              <a:gd name="connsiteY239" fmla="*/ 2708366 h 2708366"/>
              <a:gd name="connsiteX240" fmla="*/ 1989909 w 2987040"/>
              <a:gd name="connsiteY240" fmla="*/ 2686595 h 2708366"/>
              <a:gd name="connsiteX241" fmla="*/ 2137955 w 2987040"/>
              <a:gd name="connsiteY241" fmla="*/ 2638697 h 2708366"/>
              <a:gd name="connsiteX242" fmla="*/ 2207623 w 2987040"/>
              <a:gd name="connsiteY242" fmla="*/ 2616926 h 2708366"/>
              <a:gd name="connsiteX243" fmla="*/ 2220686 w 2987040"/>
              <a:gd name="connsiteY243" fmla="*/ 2603863 h 2708366"/>
              <a:gd name="connsiteX244" fmla="*/ 2286000 w 2987040"/>
              <a:gd name="connsiteY244" fmla="*/ 2468880 h 2708366"/>
              <a:gd name="connsiteX245" fmla="*/ 2312126 w 2987040"/>
              <a:gd name="connsiteY245" fmla="*/ 2320835 h 2708366"/>
              <a:gd name="connsiteX246" fmla="*/ 2277292 w 2987040"/>
              <a:gd name="connsiteY246" fmla="*/ 2103120 h 2708366"/>
              <a:gd name="connsiteX247" fmla="*/ 2137955 w 2987040"/>
              <a:gd name="connsiteY247" fmla="*/ 1872343 h 2708366"/>
              <a:gd name="connsiteX248" fmla="*/ 2059578 w 2987040"/>
              <a:gd name="connsiteY248" fmla="*/ 1702526 h 2708366"/>
              <a:gd name="connsiteX249" fmla="*/ 2011680 w 2987040"/>
              <a:gd name="connsiteY249" fmla="*/ 1632857 h 2708366"/>
              <a:gd name="connsiteX250" fmla="*/ 1772195 w 2987040"/>
              <a:gd name="connsiteY250" fmla="*/ 1428206 h 2708366"/>
              <a:gd name="connsiteX251" fmla="*/ 1658983 w 2987040"/>
              <a:gd name="connsiteY251" fmla="*/ 1371600 h 2708366"/>
              <a:gd name="connsiteX252" fmla="*/ 1567543 w 2987040"/>
              <a:gd name="connsiteY252" fmla="*/ 1323703 h 2708366"/>
              <a:gd name="connsiteX253" fmla="*/ 1524000 w 2987040"/>
              <a:gd name="connsiteY253" fmla="*/ 1132115 h 2708366"/>
              <a:gd name="connsiteX254" fmla="*/ 1497875 w 2987040"/>
              <a:gd name="connsiteY254" fmla="*/ 992777 h 2708366"/>
              <a:gd name="connsiteX255" fmla="*/ 1497875 w 2987040"/>
              <a:gd name="connsiteY255" fmla="*/ 775063 h 2708366"/>
              <a:gd name="connsiteX256" fmla="*/ 1510938 w 2987040"/>
              <a:gd name="connsiteY256" fmla="*/ 718457 h 2708366"/>
              <a:gd name="connsiteX257" fmla="*/ 1602378 w 2987040"/>
              <a:gd name="connsiteY257" fmla="*/ 570412 h 2708366"/>
              <a:gd name="connsiteX258" fmla="*/ 1763486 w 2987040"/>
              <a:gd name="connsiteY258" fmla="*/ 409303 h 2708366"/>
              <a:gd name="connsiteX259" fmla="*/ 1863635 w 2987040"/>
              <a:gd name="connsiteY259" fmla="*/ 309155 h 2708366"/>
              <a:gd name="connsiteX260" fmla="*/ 1898469 w 2987040"/>
              <a:gd name="connsiteY260" fmla="*/ 283029 h 2708366"/>
              <a:gd name="connsiteX261" fmla="*/ 1981200 w 2987040"/>
              <a:gd name="connsiteY261" fmla="*/ 217715 h 2708366"/>
              <a:gd name="connsiteX262" fmla="*/ 2024743 w 2987040"/>
              <a:gd name="connsiteY262" fmla="*/ 182880 h 2708366"/>
              <a:gd name="connsiteX263" fmla="*/ 2137955 w 2987040"/>
              <a:gd name="connsiteY263" fmla="*/ 148046 h 2708366"/>
              <a:gd name="connsiteX264" fmla="*/ 2164080 w 2987040"/>
              <a:gd name="connsiteY264" fmla="*/ 134983 h 2708366"/>
              <a:gd name="connsiteX265" fmla="*/ 2377440 w 2987040"/>
              <a:gd name="connsiteY265" fmla="*/ 191589 h 2708366"/>
              <a:gd name="connsiteX266" fmla="*/ 2468880 w 2987040"/>
              <a:gd name="connsiteY266" fmla="*/ 239486 h 2708366"/>
              <a:gd name="connsiteX267" fmla="*/ 2586446 w 2987040"/>
              <a:gd name="connsiteY267" fmla="*/ 283029 h 2708366"/>
              <a:gd name="connsiteX268" fmla="*/ 2664823 w 2987040"/>
              <a:gd name="connsiteY268" fmla="*/ 330926 h 2708366"/>
              <a:gd name="connsiteX269" fmla="*/ 2712720 w 2987040"/>
              <a:gd name="connsiteY269" fmla="*/ 343989 h 2708366"/>
              <a:gd name="connsiteX270" fmla="*/ 2769326 w 2987040"/>
              <a:gd name="connsiteY270" fmla="*/ 365760 h 2708366"/>
              <a:gd name="connsiteX271" fmla="*/ 2825932 w 2987040"/>
              <a:gd name="connsiteY271" fmla="*/ 400595 h 2708366"/>
              <a:gd name="connsiteX272" fmla="*/ 2895600 w 2987040"/>
              <a:gd name="connsiteY272" fmla="*/ 444137 h 2708366"/>
              <a:gd name="connsiteX273" fmla="*/ 2904309 w 2987040"/>
              <a:gd name="connsiteY273" fmla="*/ 457200 h 2708366"/>
              <a:gd name="connsiteX274" fmla="*/ 2917372 w 2987040"/>
              <a:gd name="connsiteY274" fmla="*/ 1005840 h 2708366"/>
              <a:gd name="connsiteX275" fmla="*/ 2973978 w 2987040"/>
              <a:gd name="connsiteY275" fmla="*/ 1301932 h 2708366"/>
              <a:gd name="connsiteX276" fmla="*/ 2987040 w 2987040"/>
              <a:gd name="connsiteY276" fmla="*/ 1371600 h 2708366"/>
              <a:gd name="connsiteX277" fmla="*/ 2939143 w 2987040"/>
              <a:gd name="connsiteY277" fmla="*/ 1541417 h 2708366"/>
              <a:gd name="connsiteX278" fmla="*/ 2869475 w 2987040"/>
              <a:gd name="connsiteY278" fmla="*/ 1619795 h 2708366"/>
              <a:gd name="connsiteX279" fmla="*/ 2847703 w 2987040"/>
              <a:gd name="connsiteY279" fmla="*/ 1645920 h 2708366"/>
              <a:gd name="connsiteX280" fmla="*/ 2834640 w 2987040"/>
              <a:gd name="connsiteY280" fmla="*/ 1667692 h 2708366"/>
              <a:gd name="connsiteX281" fmla="*/ 2812869 w 2987040"/>
              <a:gd name="connsiteY281" fmla="*/ 1680755 h 2708366"/>
              <a:gd name="connsiteX282" fmla="*/ 2721429 w 2987040"/>
              <a:gd name="connsiteY282" fmla="*/ 1759132 h 2708366"/>
              <a:gd name="connsiteX283" fmla="*/ 2629989 w 2987040"/>
              <a:gd name="connsiteY283" fmla="*/ 1828800 h 2708366"/>
              <a:gd name="connsiteX284" fmla="*/ 2621280 w 2987040"/>
              <a:gd name="connsiteY284" fmla="*/ 1828800 h 2708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</a:cxnLst>
            <a:rect l="l" t="t" r="r" b="b"/>
            <a:pathLst>
              <a:path w="2987040" h="2708366">
                <a:moveTo>
                  <a:pt x="483326" y="1885406"/>
                </a:moveTo>
                <a:cubicBezTo>
                  <a:pt x="412849" y="1826677"/>
                  <a:pt x="445982" y="1859483"/>
                  <a:pt x="365760" y="1702526"/>
                </a:cubicBezTo>
                <a:cubicBezTo>
                  <a:pt x="360313" y="1691869"/>
                  <a:pt x="361348" y="1678863"/>
                  <a:pt x="357052" y="1667692"/>
                </a:cubicBezTo>
                <a:cubicBezTo>
                  <a:pt x="354014" y="1659793"/>
                  <a:pt x="348343" y="1653177"/>
                  <a:pt x="343989" y="1645920"/>
                </a:cubicBezTo>
                <a:cubicBezTo>
                  <a:pt x="316567" y="1470417"/>
                  <a:pt x="315982" y="1539941"/>
                  <a:pt x="335280" y="1358537"/>
                </a:cubicBezTo>
                <a:cubicBezTo>
                  <a:pt x="337846" y="1334418"/>
                  <a:pt x="346897" y="1264189"/>
                  <a:pt x="365760" y="1245326"/>
                </a:cubicBezTo>
                <a:cubicBezTo>
                  <a:pt x="382523" y="1228563"/>
                  <a:pt x="373699" y="1235679"/>
                  <a:pt x="391886" y="1223555"/>
                </a:cubicBezTo>
                <a:cubicBezTo>
                  <a:pt x="542819" y="1236679"/>
                  <a:pt x="460135" y="1207855"/>
                  <a:pt x="505098" y="1245326"/>
                </a:cubicBezTo>
                <a:cubicBezTo>
                  <a:pt x="509118" y="1248676"/>
                  <a:pt x="513806" y="1251132"/>
                  <a:pt x="518160" y="1254035"/>
                </a:cubicBezTo>
                <a:cubicBezTo>
                  <a:pt x="528320" y="1270001"/>
                  <a:pt x="538610" y="1285884"/>
                  <a:pt x="548640" y="1301932"/>
                </a:cubicBezTo>
                <a:cubicBezTo>
                  <a:pt x="553125" y="1309109"/>
                  <a:pt x="558201" y="1315999"/>
                  <a:pt x="561703" y="1323703"/>
                </a:cubicBezTo>
                <a:cubicBezTo>
                  <a:pt x="568960" y="1339669"/>
                  <a:pt x="574688" y="1356422"/>
                  <a:pt x="583475" y="1371600"/>
                </a:cubicBezTo>
                <a:cubicBezTo>
                  <a:pt x="599403" y="1399112"/>
                  <a:pt x="617966" y="1414801"/>
                  <a:pt x="640080" y="1436915"/>
                </a:cubicBezTo>
                <a:cubicBezTo>
                  <a:pt x="619896" y="1285525"/>
                  <a:pt x="647074" y="1461196"/>
                  <a:pt x="609600" y="1301932"/>
                </a:cubicBezTo>
                <a:cubicBezTo>
                  <a:pt x="603534" y="1276150"/>
                  <a:pt x="600892" y="1249681"/>
                  <a:pt x="596538" y="1223555"/>
                </a:cubicBezTo>
                <a:cubicBezTo>
                  <a:pt x="600892" y="1207589"/>
                  <a:pt x="604034" y="1191242"/>
                  <a:pt x="609600" y="1175657"/>
                </a:cubicBezTo>
                <a:cubicBezTo>
                  <a:pt x="611360" y="1170729"/>
                  <a:pt x="614863" y="1166533"/>
                  <a:pt x="618309" y="1162595"/>
                </a:cubicBezTo>
                <a:cubicBezTo>
                  <a:pt x="625442" y="1154443"/>
                  <a:pt x="640891" y="1137684"/>
                  <a:pt x="653143" y="1132115"/>
                </a:cubicBezTo>
                <a:cubicBezTo>
                  <a:pt x="664433" y="1126983"/>
                  <a:pt x="676366" y="1123406"/>
                  <a:pt x="687978" y="1119052"/>
                </a:cubicBezTo>
                <a:cubicBezTo>
                  <a:pt x="721391" y="1152468"/>
                  <a:pt x="677246" y="1104091"/>
                  <a:pt x="709749" y="1162595"/>
                </a:cubicBezTo>
                <a:cubicBezTo>
                  <a:pt x="719336" y="1179852"/>
                  <a:pt x="733435" y="1194199"/>
                  <a:pt x="744583" y="1210492"/>
                </a:cubicBezTo>
                <a:cubicBezTo>
                  <a:pt x="805870" y="1300065"/>
                  <a:pt x="724408" y="1189396"/>
                  <a:pt x="792480" y="1280160"/>
                </a:cubicBezTo>
                <a:cubicBezTo>
                  <a:pt x="824063" y="1406487"/>
                  <a:pt x="781784" y="1270573"/>
                  <a:pt x="814252" y="1323703"/>
                </a:cubicBezTo>
                <a:cubicBezTo>
                  <a:pt x="827791" y="1345858"/>
                  <a:pt x="835478" y="1371259"/>
                  <a:pt x="849086" y="1393372"/>
                </a:cubicBezTo>
                <a:cubicBezTo>
                  <a:pt x="865558" y="1420139"/>
                  <a:pt x="924509" y="1480626"/>
                  <a:pt x="940526" y="1497875"/>
                </a:cubicBezTo>
                <a:cubicBezTo>
                  <a:pt x="943429" y="1505132"/>
                  <a:pt x="952314" y="1512462"/>
                  <a:pt x="949235" y="1519646"/>
                </a:cubicBezTo>
                <a:cubicBezTo>
                  <a:pt x="946156" y="1526830"/>
                  <a:pt x="932990" y="1522828"/>
                  <a:pt x="927463" y="1528355"/>
                </a:cubicBezTo>
                <a:cubicBezTo>
                  <a:pt x="920578" y="1535239"/>
                  <a:pt x="920127" y="1546606"/>
                  <a:pt x="914400" y="1554480"/>
                </a:cubicBezTo>
                <a:cubicBezTo>
                  <a:pt x="908364" y="1562780"/>
                  <a:pt x="899387" y="1568528"/>
                  <a:pt x="892629" y="1576252"/>
                </a:cubicBezTo>
                <a:cubicBezTo>
                  <a:pt x="889183" y="1580191"/>
                  <a:pt x="888601" y="1586975"/>
                  <a:pt x="883920" y="1589315"/>
                </a:cubicBezTo>
                <a:cubicBezTo>
                  <a:pt x="873215" y="1594667"/>
                  <a:pt x="860697" y="1595120"/>
                  <a:pt x="849086" y="1598023"/>
                </a:cubicBezTo>
                <a:cubicBezTo>
                  <a:pt x="833120" y="1609634"/>
                  <a:pt x="815148" y="1618898"/>
                  <a:pt x="801189" y="1632857"/>
                </a:cubicBezTo>
                <a:cubicBezTo>
                  <a:pt x="795662" y="1638384"/>
                  <a:pt x="795976" y="1647638"/>
                  <a:pt x="792480" y="1654629"/>
                </a:cubicBezTo>
                <a:cubicBezTo>
                  <a:pt x="746728" y="1746134"/>
                  <a:pt x="783940" y="1656805"/>
                  <a:pt x="744583" y="1759132"/>
                </a:cubicBezTo>
                <a:cubicBezTo>
                  <a:pt x="740229" y="1782355"/>
                  <a:pt x="736646" y="1805735"/>
                  <a:pt x="731520" y="1828800"/>
                </a:cubicBezTo>
                <a:cubicBezTo>
                  <a:pt x="722127" y="1871069"/>
                  <a:pt x="713482" y="1913600"/>
                  <a:pt x="701040" y="1955075"/>
                </a:cubicBezTo>
                <a:cubicBezTo>
                  <a:pt x="696686" y="1969589"/>
                  <a:pt x="693606" y="1984548"/>
                  <a:pt x="687978" y="1998617"/>
                </a:cubicBezTo>
                <a:cubicBezTo>
                  <a:pt x="684835" y="2006475"/>
                  <a:pt x="678417" y="2012684"/>
                  <a:pt x="674915" y="2020389"/>
                </a:cubicBezTo>
                <a:cubicBezTo>
                  <a:pt x="668229" y="2035097"/>
                  <a:pt x="663176" y="2064453"/>
                  <a:pt x="653143" y="2076995"/>
                </a:cubicBezTo>
                <a:cubicBezTo>
                  <a:pt x="647856" y="2083603"/>
                  <a:pt x="638629" y="2085703"/>
                  <a:pt x="631372" y="2090057"/>
                </a:cubicBezTo>
                <a:cubicBezTo>
                  <a:pt x="627018" y="2113280"/>
                  <a:pt x="617418" y="2136115"/>
                  <a:pt x="618309" y="2159726"/>
                </a:cubicBezTo>
                <a:cubicBezTo>
                  <a:pt x="620352" y="2213879"/>
                  <a:pt x="626937" y="2268262"/>
                  <a:pt x="640080" y="2320835"/>
                </a:cubicBezTo>
                <a:cubicBezTo>
                  <a:pt x="646064" y="2344773"/>
                  <a:pt x="662086" y="2365072"/>
                  <a:pt x="674915" y="2386149"/>
                </a:cubicBezTo>
                <a:cubicBezTo>
                  <a:pt x="682462" y="2398547"/>
                  <a:pt x="692817" y="2409023"/>
                  <a:pt x="701040" y="2420983"/>
                </a:cubicBezTo>
                <a:cubicBezTo>
                  <a:pt x="708797" y="2432266"/>
                  <a:pt x="714177" y="2445190"/>
                  <a:pt x="722812" y="2455817"/>
                </a:cubicBezTo>
                <a:cubicBezTo>
                  <a:pt x="733167" y="2468562"/>
                  <a:pt x="748537" y="2476989"/>
                  <a:pt x="757646" y="2490652"/>
                </a:cubicBezTo>
                <a:cubicBezTo>
                  <a:pt x="760549" y="2495006"/>
                  <a:pt x="761719" y="2501287"/>
                  <a:pt x="766355" y="2503715"/>
                </a:cubicBezTo>
                <a:cubicBezTo>
                  <a:pt x="807377" y="2525202"/>
                  <a:pt x="853054" y="2535821"/>
                  <a:pt x="892629" y="2560320"/>
                </a:cubicBezTo>
                <a:cubicBezTo>
                  <a:pt x="1045462" y="2654931"/>
                  <a:pt x="828046" y="2534589"/>
                  <a:pt x="997132" y="2625635"/>
                </a:cubicBezTo>
                <a:cubicBezTo>
                  <a:pt x="1016001" y="2622732"/>
                  <a:pt x="1035474" y="2622485"/>
                  <a:pt x="1053738" y="2616926"/>
                </a:cubicBezTo>
                <a:cubicBezTo>
                  <a:pt x="1069262" y="2612201"/>
                  <a:pt x="1082319" y="2601439"/>
                  <a:pt x="1097280" y="2595155"/>
                </a:cubicBezTo>
                <a:cubicBezTo>
                  <a:pt x="1154931" y="2570941"/>
                  <a:pt x="1213019" y="2547746"/>
                  <a:pt x="1271452" y="2525486"/>
                </a:cubicBezTo>
                <a:cubicBezTo>
                  <a:pt x="1304481" y="2512904"/>
                  <a:pt x="1338384" y="2502731"/>
                  <a:pt x="1371600" y="2490652"/>
                </a:cubicBezTo>
                <a:cubicBezTo>
                  <a:pt x="1462423" y="2457625"/>
                  <a:pt x="1436784" y="2473320"/>
                  <a:pt x="1476103" y="2447109"/>
                </a:cubicBezTo>
                <a:cubicBezTo>
                  <a:pt x="1461589" y="2426789"/>
                  <a:pt x="1445704" y="2407381"/>
                  <a:pt x="1432560" y="2386149"/>
                </a:cubicBezTo>
                <a:cubicBezTo>
                  <a:pt x="1426742" y="2376750"/>
                  <a:pt x="1426638" y="2364107"/>
                  <a:pt x="1419498" y="2355669"/>
                </a:cubicBezTo>
                <a:cubicBezTo>
                  <a:pt x="1410122" y="2344589"/>
                  <a:pt x="1396275" y="2338252"/>
                  <a:pt x="1384663" y="2329543"/>
                </a:cubicBezTo>
                <a:cubicBezTo>
                  <a:pt x="1377406" y="2317932"/>
                  <a:pt x="1372881" y="2304074"/>
                  <a:pt x="1362892" y="2294709"/>
                </a:cubicBezTo>
                <a:cubicBezTo>
                  <a:pt x="1289524" y="2225926"/>
                  <a:pt x="1335096" y="2302672"/>
                  <a:pt x="1293223" y="2229395"/>
                </a:cubicBezTo>
                <a:cubicBezTo>
                  <a:pt x="1273742" y="2195304"/>
                  <a:pt x="1266870" y="2167293"/>
                  <a:pt x="1258389" y="2124892"/>
                </a:cubicBezTo>
                <a:cubicBezTo>
                  <a:pt x="1254421" y="2105053"/>
                  <a:pt x="1251925" y="2072716"/>
                  <a:pt x="1236618" y="2055223"/>
                </a:cubicBezTo>
                <a:cubicBezTo>
                  <a:pt x="1212288" y="2027417"/>
                  <a:pt x="1186501" y="2000645"/>
                  <a:pt x="1158240" y="1976846"/>
                </a:cubicBezTo>
                <a:cubicBezTo>
                  <a:pt x="1094896" y="1923503"/>
                  <a:pt x="1075444" y="1900484"/>
                  <a:pt x="1005840" y="1863635"/>
                </a:cubicBezTo>
                <a:cubicBezTo>
                  <a:pt x="980573" y="1850258"/>
                  <a:pt x="953589" y="1840412"/>
                  <a:pt x="927463" y="1828800"/>
                </a:cubicBezTo>
                <a:cubicBezTo>
                  <a:pt x="923109" y="1824446"/>
                  <a:pt x="919680" y="1818905"/>
                  <a:pt x="914400" y="1815737"/>
                </a:cubicBezTo>
                <a:cubicBezTo>
                  <a:pt x="904922" y="1810050"/>
                  <a:pt x="880039" y="1813025"/>
                  <a:pt x="883920" y="1802675"/>
                </a:cubicBezTo>
                <a:cubicBezTo>
                  <a:pt x="889618" y="1787481"/>
                  <a:pt x="912744" y="1787737"/>
                  <a:pt x="927463" y="1780903"/>
                </a:cubicBezTo>
                <a:cubicBezTo>
                  <a:pt x="953394" y="1768863"/>
                  <a:pt x="979971" y="1758242"/>
                  <a:pt x="1005840" y="1746069"/>
                </a:cubicBezTo>
                <a:cubicBezTo>
                  <a:pt x="1096931" y="1703203"/>
                  <a:pt x="1045380" y="1718768"/>
                  <a:pt x="1110343" y="1702526"/>
                </a:cubicBezTo>
                <a:cubicBezTo>
                  <a:pt x="1126309" y="1690915"/>
                  <a:pt x="1141972" y="1678876"/>
                  <a:pt x="1158240" y="1667692"/>
                </a:cubicBezTo>
                <a:cubicBezTo>
                  <a:pt x="1165214" y="1662897"/>
                  <a:pt x="1173403" y="1659916"/>
                  <a:pt x="1180012" y="1654629"/>
                </a:cubicBezTo>
                <a:cubicBezTo>
                  <a:pt x="1188026" y="1648218"/>
                  <a:pt x="1193769" y="1639268"/>
                  <a:pt x="1201783" y="1632857"/>
                </a:cubicBezTo>
                <a:cubicBezTo>
                  <a:pt x="1208392" y="1627570"/>
                  <a:pt x="1217293" y="1625488"/>
                  <a:pt x="1223555" y="1619795"/>
                </a:cubicBezTo>
                <a:cubicBezTo>
                  <a:pt x="1233456" y="1610794"/>
                  <a:pt x="1240972" y="1599475"/>
                  <a:pt x="1249680" y="1589315"/>
                </a:cubicBezTo>
                <a:cubicBezTo>
                  <a:pt x="1252583" y="1568995"/>
                  <a:pt x="1252266" y="1547947"/>
                  <a:pt x="1258389" y="1528355"/>
                </a:cubicBezTo>
                <a:cubicBezTo>
                  <a:pt x="1259950" y="1523360"/>
                  <a:pt x="1271225" y="1524874"/>
                  <a:pt x="1271452" y="1519646"/>
                </a:cubicBezTo>
                <a:cubicBezTo>
                  <a:pt x="1278577" y="1355764"/>
                  <a:pt x="1277257" y="1191623"/>
                  <a:pt x="1280160" y="1027612"/>
                </a:cubicBezTo>
                <a:cubicBezTo>
                  <a:pt x="1277257" y="973909"/>
                  <a:pt x="1277810" y="919907"/>
                  <a:pt x="1271452" y="866503"/>
                </a:cubicBezTo>
                <a:cubicBezTo>
                  <a:pt x="1270452" y="858099"/>
                  <a:pt x="1262174" y="852302"/>
                  <a:pt x="1258389" y="844732"/>
                </a:cubicBezTo>
                <a:cubicBezTo>
                  <a:pt x="1233714" y="795383"/>
                  <a:pt x="1274007" y="855397"/>
                  <a:pt x="1223555" y="788126"/>
                </a:cubicBezTo>
                <a:cubicBezTo>
                  <a:pt x="1220652" y="776515"/>
                  <a:pt x="1222262" y="762686"/>
                  <a:pt x="1214846" y="753292"/>
                </a:cubicBezTo>
                <a:cubicBezTo>
                  <a:pt x="1199530" y="733892"/>
                  <a:pt x="1178014" y="720225"/>
                  <a:pt x="1158240" y="705395"/>
                </a:cubicBezTo>
                <a:cubicBezTo>
                  <a:pt x="1113006" y="671470"/>
                  <a:pt x="1087173" y="664617"/>
                  <a:pt x="1031966" y="640080"/>
                </a:cubicBezTo>
                <a:cubicBezTo>
                  <a:pt x="991620" y="599736"/>
                  <a:pt x="1015709" y="613244"/>
                  <a:pt x="940526" y="605246"/>
                </a:cubicBezTo>
                <a:cubicBezTo>
                  <a:pt x="789642" y="589194"/>
                  <a:pt x="793240" y="591775"/>
                  <a:pt x="631372" y="583475"/>
                </a:cubicBezTo>
                <a:cubicBezTo>
                  <a:pt x="458376" y="532043"/>
                  <a:pt x="522722" y="555248"/>
                  <a:pt x="435429" y="522515"/>
                </a:cubicBezTo>
                <a:cubicBezTo>
                  <a:pt x="439783" y="465909"/>
                  <a:pt x="427407" y="405410"/>
                  <a:pt x="448492" y="352697"/>
                </a:cubicBezTo>
                <a:cubicBezTo>
                  <a:pt x="452392" y="342947"/>
                  <a:pt x="549688" y="247292"/>
                  <a:pt x="583475" y="226423"/>
                </a:cubicBezTo>
                <a:cubicBezTo>
                  <a:pt x="617181" y="205605"/>
                  <a:pt x="653676" y="189636"/>
                  <a:pt x="687978" y="169817"/>
                </a:cubicBezTo>
                <a:cubicBezTo>
                  <a:pt x="719017" y="151883"/>
                  <a:pt x="747183" y="128894"/>
                  <a:pt x="779418" y="113212"/>
                </a:cubicBezTo>
                <a:cubicBezTo>
                  <a:pt x="801297" y="102568"/>
                  <a:pt x="826337" y="100069"/>
                  <a:pt x="849086" y="91440"/>
                </a:cubicBezTo>
                <a:cubicBezTo>
                  <a:pt x="868516" y="84070"/>
                  <a:pt x="886272" y="72713"/>
                  <a:pt x="905692" y="65315"/>
                </a:cubicBezTo>
                <a:cubicBezTo>
                  <a:pt x="916877" y="61054"/>
                  <a:pt x="928994" y="59809"/>
                  <a:pt x="940526" y="56606"/>
                </a:cubicBezTo>
                <a:cubicBezTo>
                  <a:pt x="1013437" y="36352"/>
                  <a:pt x="955130" y="47995"/>
                  <a:pt x="1040675" y="34835"/>
                </a:cubicBezTo>
                <a:cubicBezTo>
                  <a:pt x="1094378" y="37738"/>
                  <a:pt x="1148565" y="35782"/>
                  <a:pt x="1201783" y="43543"/>
                </a:cubicBezTo>
                <a:cubicBezTo>
                  <a:pt x="1219137" y="46074"/>
                  <a:pt x="1233528" y="58482"/>
                  <a:pt x="1249680" y="65315"/>
                </a:cubicBezTo>
                <a:cubicBezTo>
                  <a:pt x="1271275" y="74451"/>
                  <a:pt x="1294022" y="80953"/>
                  <a:pt x="1314995" y="91440"/>
                </a:cubicBezTo>
                <a:cubicBezTo>
                  <a:pt x="1450545" y="159215"/>
                  <a:pt x="1291747" y="97756"/>
                  <a:pt x="1432560" y="148046"/>
                </a:cubicBezTo>
                <a:cubicBezTo>
                  <a:pt x="1447074" y="159657"/>
                  <a:pt x="1459855" y="173853"/>
                  <a:pt x="1476103" y="182880"/>
                </a:cubicBezTo>
                <a:cubicBezTo>
                  <a:pt x="1486566" y="188693"/>
                  <a:pt x="1500745" y="185316"/>
                  <a:pt x="1510938" y="191589"/>
                </a:cubicBezTo>
                <a:cubicBezTo>
                  <a:pt x="1526066" y="200898"/>
                  <a:pt x="1567470" y="274190"/>
                  <a:pt x="1567543" y="274320"/>
                </a:cubicBezTo>
                <a:cubicBezTo>
                  <a:pt x="1606602" y="344216"/>
                  <a:pt x="1614844" y="364484"/>
                  <a:pt x="1645920" y="431075"/>
                </a:cubicBezTo>
                <a:cubicBezTo>
                  <a:pt x="1650274" y="458652"/>
                  <a:pt x="1653838" y="486366"/>
                  <a:pt x="1658983" y="513806"/>
                </a:cubicBezTo>
                <a:cubicBezTo>
                  <a:pt x="1662552" y="532839"/>
                  <a:pt x="1667932" y="551489"/>
                  <a:pt x="1672046" y="570412"/>
                </a:cubicBezTo>
                <a:cubicBezTo>
                  <a:pt x="1675190" y="584876"/>
                  <a:pt x="1677852" y="599441"/>
                  <a:pt x="1680755" y="613955"/>
                </a:cubicBezTo>
                <a:cubicBezTo>
                  <a:pt x="1685109" y="766355"/>
                  <a:pt x="1683051" y="919073"/>
                  <a:pt x="1693818" y="1071155"/>
                </a:cubicBezTo>
                <a:cubicBezTo>
                  <a:pt x="1694785" y="1084813"/>
                  <a:pt x="1709212" y="1093872"/>
                  <a:pt x="1715589" y="1105989"/>
                </a:cubicBezTo>
                <a:cubicBezTo>
                  <a:pt x="1723757" y="1121508"/>
                  <a:pt x="1728703" y="1138634"/>
                  <a:pt x="1737360" y="1153886"/>
                </a:cubicBezTo>
                <a:cubicBezTo>
                  <a:pt x="1759232" y="1192422"/>
                  <a:pt x="1776532" y="1234952"/>
                  <a:pt x="1807029" y="1267097"/>
                </a:cubicBezTo>
                <a:cubicBezTo>
                  <a:pt x="1889004" y="1353503"/>
                  <a:pt x="1922294" y="1407574"/>
                  <a:pt x="2002972" y="1463040"/>
                </a:cubicBezTo>
                <a:cubicBezTo>
                  <a:pt x="2014255" y="1470797"/>
                  <a:pt x="2026195" y="1477555"/>
                  <a:pt x="2037806" y="1484812"/>
                </a:cubicBezTo>
                <a:cubicBezTo>
                  <a:pt x="2063932" y="1480458"/>
                  <a:pt x="2091167" y="1480450"/>
                  <a:pt x="2116183" y="1471749"/>
                </a:cubicBezTo>
                <a:cubicBezTo>
                  <a:pt x="2125877" y="1468377"/>
                  <a:pt x="2129820" y="1456235"/>
                  <a:pt x="2137955" y="1449977"/>
                </a:cubicBezTo>
                <a:cubicBezTo>
                  <a:pt x="2148808" y="1441628"/>
                  <a:pt x="2161178" y="1435463"/>
                  <a:pt x="2172789" y="1428206"/>
                </a:cubicBezTo>
                <a:cubicBezTo>
                  <a:pt x="2186830" y="1405740"/>
                  <a:pt x="2189822" y="1395143"/>
                  <a:pt x="2207623" y="1380309"/>
                </a:cubicBezTo>
                <a:cubicBezTo>
                  <a:pt x="2211643" y="1376959"/>
                  <a:pt x="2216332" y="1374503"/>
                  <a:pt x="2220686" y="1371600"/>
                </a:cubicBezTo>
                <a:cubicBezTo>
                  <a:pt x="2245137" y="1298254"/>
                  <a:pt x="2234513" y="1340815"/>
                  <a:pt x="2220686" y="1188720"/>
                </a:cubicBezTo>
                <a:cubicBezTo>
                  <a:pt x="2218158" y="1160916"/>
                  <a:pt x="2214201" y="1133122"/>
                  <a:pt x="2207623" y="1105989"/>
                </a:cubicBezTo>
                <a:cubicBezTo>
                  <a:pt x="2160963" y="913515"/>
                  <a:pt x="2185975" y="959597"/>
                  <a:pt x="2137955" y="879566"/>
                </a:cubicBezTo>
                <a:cubicBezTo>
                  <a:pt x="2132273" y="848319"/>
                  <a:pt x="2116712" y="753822"/>
                  <a:pt x="2103120" y="740229"/>
                </a:cubicBezTo>
                <a:cubicBezTo>
                  <a:pt x="2095863" y="732972"/>
                  <a:pt x="2087606" y="726592"/>
                  <a:pt x="2081349" y="718457"/>
                </a:cubicBezTo>
                <a:cubicBezTo>
                  <a:pt x="2049842" y="677497"/>
                  <a:pt x="2069603" y="676372"/>
                  <a:pt x="2011680" y="648789"/>
                </a:cubicBezTo>
                <a:cubicBezTo>
                  <a:pt x="1998316" y="642425"/>
                  <a:pt x="1982652" y="642983"/>
                  <a:pt x="1968138" y="640080"/>
                </a:cubicBezTo>
                <a:cubicBezTo>
                  <a:pt x="1945197" y="617139"/>
                  <a:pt x="1950028" y="613314"/>
                  <a:pt x="1911532" y="661852"/>
                </a:cubicBezTo>
                <a:cubicBezTo>
                  <a:pt x="1911247" y="662211"/>
                  <a:pt x="1837314" y="797404"/>
                  <a:pt x="1807029" y="801189"/>
                </a:cubicBezTo>
                <a:lnTo>
                  <a:pt x="1737360" y="809897"/>
                </a:lnTo>
                <a:cubicBezTo>
                  <a:pt x="1696720" y="806994"/>
                  <a:pt x="1655100" y="810521"/>
                  <a:pt x="1615440" y="801189"/>
                </a:cubicBezTo>
                <a:cubicBezTo>
                  <a:pt x="1603452" y="798368"/>
                  <a:pt x="1595927" y="785453"/>
                  <a:pt x="1589315" y="775063"/>
                </a:cubicBezTo>
                <a:cubicBezTo>
                  <a:pt x="1575376" y="753158"/>
                  <a:pt x="1565101" y="729087"/>
                  <a:pt x="1554480" y="705395"/>
                </a:cubicBezTo>
                <a:cubicBezTo>
                  <a:pt x="1546210" y="686948"/>
                  <a:pt x="1538595" y="668129"/>
                  <a:pt x="1532709" y="648789"/>
                </a:cubicBezTo>
                <a:cubicBezTo>
                  <a:pt x="1528399" y="634628"/>
                  <a:pt x="1527144" y="619710"/>
                  <a:pt x="1524000" y="605246"/>
                </a:cubicBezTo>
                <a:cubicBezTo>
                  <a:pt x="1519887" y="586323"/>
                  <a:pt x="1515292" y="567509"/>
                  <a:pt x="1510938" y="548640"/>
                </a:cubicBezTo>
                <a:cubicBezTo>
                  <a:pt x="1515292" y="509452"/>
                  <a:pt x="1515376" y="469550"/>
                  <a:pt x="1524000" y="431075"/>
                </a:cubicBezTo>
                <a:cubicBezTo>
                  <a:pt x="1532077" y="395041"/>
                  <a:pt x="1597707" y="205280"/>
                  <a:pt x="1615440" y="169817"/>
                </a:cubicBezTo>
                <a:cubicBezTo>
                  <a:pt x="1622697" y="155303"/>
                  <a:pt x="1628611" y="140036"/>
                  <a:pt x="1637212" y="126275"/>
                </a:cubicBezTo>
                <a:cubicBezTo>
                  <a:pt x="1670501" y="73014"/>
                  <a:pt x="1648597" y="125275"/>
                  <a:pt x="1672046" y="78377"/>
                </a:cubicBezTo>
                <a:cubicBezTo>
                  <a:pt x="1675542" y="71386"/>
                  <a:pt x="1674560" y="61371"/>
                  <a:pt x="1680755" y="56606"/>
                </a:cubicBezTo>
                <a:cubicBezTo>
                  <a:pt x="1706779" y="36588"/>
                  <a:pt x="1755181" y="27995"/>
                  <a:pt x="1785258" y="21772"/>
                </a:cubicBezTo>
                <a:cubicBezTo>
                  <a:pt x="1903322" y="-2655"/>
                  <a:pt x="1813447" y="19079"/>
                  <a:pt x="1889760" y="0"/>
                </a:cubicBezTo>
                <a:cubicBezTo>
                  <a:pt x="1899920" y="2903"/>
                  <a:pt x="1911865" y="2266"/>
                  <a:pt x="1920240" y="8709"/>
                </a:cubicBezTo>
                <a:cubicBezTo>
                  <a:pt x="1931744" y="17558"/>
                  <a:pt x="1935730" y="33667"/>
                  <a:pt x="1946366" y="43543"/>
                </a:cubicBezTo>
                <a:cubicBezTo>
                  <a:pt x="1956400" y="52860"/>
                  <a:pt x="1969589" y="58058"/>
                  <a:pt x="1981200" y="65315"/>
                </a:cubicBezTo>
                <a:cubicBezTo>
                  <a:pt x="2047589" y="171536"/>
                  <a:pt x="2005379" y="115619"/>
                  <a:pt x="2116183" y="226423"/>
                </a:cubicBezTo>
                <a:lnTo>
                  <a:pt x="2185852" y="296092"/>
                </a:lnTo>
                <a:cubicBezTo>
                  <a:pt x="2197463" y="307703"/>
                  <a:pt x="2207624" y="320974"/>
                  <a:pt x="2220686" y="330926"/>
                </a:cubicBezTo>
                <a:cubicBezTo>
                  <a:pt x="2251166" y="354149"/>
                  <a:pt x="2280243" y="379340"/>
                  <a:pt x="2312126" y="400595"/>
                </a:cubicBezTo>
                <a:cubicBezTo>
                  <a:pt x="2336993" y="417173"/>
                  <a:pt x="2366275" y="426639"/>
                  <a:pt x="2390503" y="444137"/>
                </a:cubicBezTo>
                <a:cubicBezTo>
                  <a:pt x="2418840" y="464603"/>
                  <a:pt x="2440568" y="493305"/>
                  <a:pt x="2468880" y="513806"/>
                </a:cubicBezTo>
                <a:cubicBezTo>
                  <a:pt x="2483085" y="524092"/>
                  <a:pt x="2501690" y="526636"/>
                  <a:pt x="2516778" y="535577"/>
                </a:cubicBezTo>
                <a:cubicBezTo>
                  <a:pt x="2541022" y="549944"/>
                  <a:pt x="2562469" y="568666"/>
                  <a:pt x="2586446" y="583475"/>
                </a:cubicBezTo>
                <a:cubicBezTo>
                  <a:pt x="2611873" y="599180"/>
                  <a:pt x="2639147" y="611721"/>
                  <a:pt x="2664823" y="627017"/>
                </a:cubicBezTo>
                <a:cubicBezTo>
                  <a:pt x="2714653" y="656703"/>
                  <a:pt x="2763131" y="688616"/>
                  <a:pt x="2812869" y="718457"/>
                </a:cubicBezTo>
                <a:cubicBezTo>
                  <a:pt x="2809966" y="760549"/>
                  <a:pt x="2810299" y="802989"/>
                  <a:pt x="2804160" y="844732"/>
                </a:cubicBezTo>
                <a:cubicBezTo>
                  <a:pt x="2802929" y="853105"/>
                  <a:pt x="2794111" y="858594"/>
                  <a:pt x="2791098" y="866503"/>
                </a:cubicBezTo>
                <a:cubicBezTo>
                  <a:pt x="2759226" y="950169"/>
                  <a:pt x="2726195" y="1033544"/>
                  <a:pt x="2699658" y="1119052"/>
                </a:cubicBezTo>
                <a:lnTo>
                  <a:pt x="2621280" y="1371600"/>
                </a:lnTo>
                <a:cubicBezTo>
                  <a:pt x="2610513" y="1406464"/>
                  <a:pt x="2614148" y="1427681"/>
                  <a:pt x="2573383" y="1441269"/>
                </a:cubicBezTo>
                <a:cubicBezTo>
                  <a:pt x="2551181" y="1448670"/>
                  <a:pt x="2526938" y="1447074"/>
                  <a:pt x="2503715" y="1449977"/>
                </a:cubicBezTo>
                <a:cubicBezTo>
                  <a:pt x="2473235" y="1465943"/>
                  <a:pt x="2443987" y="1484523"/>
                  <a:pt x="2412275" y="1497875"/>
                </a:cubicBezTo>
                <a:cubicBezTo>
                  <a:pt x="2287070" y="1550593"/>
                  <a:pt x="2275148" y="1549806"/>
                  <a:pt x="2164080" y="1576252"/>
                </a:cubicBezTo>
                <a:cubicBezTo>
                  <a:pt x="2124892" y="1568995"/>
                  <a:pt x="2080115" y="1575915"/>
                  <a:pt x="2046515" y="1554480"/>
                </a:cubicBezTo>
                <a:cubicBezTo>
                  <a:pt x="1991998" y="1519701"/>
                  <a:pt x="1959967" y="1457989"/>
                  <a:pt x="1911532" y="1415143"/>
                </a:cubicBezTo>
                <a:cubicBezTo>
                  <a:pt x="1840580" y="1352379"/>
                  <a:pt x="1648637" y="1174965"/>
                  <a:pt x="1580606" y="1162595"/>
                </a:cubicBezTo>
                <a:lnTo>
                  <a:pt x="1532709" y="1153886"/>
                </a:lnTo>
                <a:cubicBezTo>
                  <a:pt x="1414620" y="1183410"/>
                  <a:pt x="1591336" y="1134441"/>
                  <a:pt x="1463040" y="1188720"/>
                </a:cubicBezTo>
                <a:cubicBezTo>
                  <a:pt x="1438068" y="1199285"/>
                  <a:pt x="1410544" y="1202404"/>
                  <a:pt x="1384663" y="1210492"/>
                </a:cubicBezTo>
                <a:cubicBezTo>
                  <a:pt x="1361440" y="1217749"/>
                  <a:pt x="1338664" y="1226628"/>
                  <a:pt x="1314995" y="1232263"/>
                </a:cubicBezTo>
                <a:cubicBezTo>
                  <a:pt x="1277611" y="1241164"/>
                  <a:pt x="1239029" y="1244576"/>
                  <a:pt x="1201783" y="1254035"/>
                </a:cubicBezTo>
                <a:cubicBezTo>
                  <a:pt x="1056233" y="1291000"/>
                  <a:pt x="1081774" y="1281383"/>
                  <a:pt x="997132" y="1323703"/>
                </a:cubicBezTo>
                <a:cubicBezTo>
                  <a:pt x="985521" y="1342572"/>
                  <a:pt x="975725" y="1362686"/>
                  <a:pt x="962298" y="1380309"/>
                </a:cubicBezTo>
                <a:cubicBezTo>
                  <a:pt x="952346" y="1393371"/>
                  <a:pt x="937415" y="1402081"/>
                  <a:pt x="927463" y="1415143"/>
                </a:cubicBezTo>
                <a:cubicBezTo>
                  <a:pt x="914036" y="1432766"/>
                  <a:pt x="892629" y="1471749"/>
                  <a:pt x="892629" y="1471749"/>
                </a:cubicBezTo>
                <a:cubicBezTo>
                  <a:pt x="889726" y="1487715"/>
                  <a:pt x="890161" y="1504667"/>
                  <a:pt x="883920" y="1519646"/>
                </a:cubicBezTo>
                <a:cubicBezTo>
                  <a:pt x="875399" y="1540097"/>
                  <a:pt x="862158" y="1558364"/>
                  <a:pt x="849086" y="1576252"/>
                </a:cubicBezTo>
                <a:cubicBezTo>
                  <a:pt x="841893" y="1586095"/>
                  <a:pt x="799011" y="1638050"/>
                  <a:pt x="779418" y="1654629"/>
                </a:cubicBezTo>
                <a:cubicBezTo>
                  <a:pt x="768338" y="1664005"/>
                  <a:pt x="756195" y="1672046"/>
                  <a:pt x="744583" y="1680755"/>
                </a:cubicBezTo>
                <a:cubicBezTo>
                  <a:pt x="656238" y="1592410"/>
                  <a:pt x="595944" y="1479892"/>
                  <a:pt x="505098" y="1393372"/>
                </a:cubicBezTo>
                <a:lnTo>
                  <a:pt x="230778" y="1132115"/>
                </a:lnTo>
                <a:cubicBezTo>
                  <a:pt x="226324" y="1127863"/>
                  <a:pt x="222995" y="1122220"/>
                  <a:pt x="217715" y="1119052"/>
                </a:cubicBezTo>
                <a:cubicBezTo>
                  <a:pt x="154529" y="1081141"/>
                  <a:pt x="201481" y="1110679"/>
                  <a:pt x="82732" y="1014549"/>
                </a:cubicBezTo>
                <a:cubicBezTo>
                  <a:pt x="7467" y="953620"/>
                  <a:pt x="38229" y="974719"/>
                  <a:pt x="0" y="949235"/>
                </a:cubicBezTo>
                <a:cubicBezTo>
                  <a:pt x="33576" y="915659"/>
                  <a:pt x="-15645" y="961823"/>
                  <a:pt x="60960" y="914400"/>
                </a:cubicBezTo>
                <a:cubicBezTo>
                  <a:pt x="76764" y="904616"/>
                  <a:pt x="89122" y="890003"/>
                  <a:pt x="104503" y="879566"/>
                </a:cubicBezTo>
                <a:cubicBezTo>
                  <a:pt x="129839" y="862374"/>
                  <a:pt x="156072" y="846460"/>
                  <a:pt x="182880" y="831669"/>
                </a:cubicBezTo>
                <a:cubicBezTo>
                  <a:pt x="198236" y="823197"/>
                  <a:pt x="214589" y="816642"/>
                  <a:pt x="230778" y="809897"/>
                </a:cubicBezTo>
                <a:cubicBezTo>
                  <a:pt x="285687" y="787018"/>
                  <a:pt x="297460" y="784977"/>
                  <a:pt x="357052" y="766355"/>
                </a:cubicBezTo>
                <a:cubicBezTo>
                  <a:pt x="497841" y="777966"/>
                  <a:pt x="639273" y="783424"/>
                  <a:pt x="779418" y="801189"/>
                </a:cubicBezTo>
                <a:cubicBezTo>
                  <a:pt x="932699" y="820619"/>
                  <a:pt x="952929" y="839540"/>
                  <a:pt x="1075509" y="879566"/>
                </a:cubicBezTo>
                <a:cubicBezTo>
                  <a:pt x="1113042" y="891821"/>
                  <a:pt x="1151263" y="901914"/>
                  <a:pt x="1188720" y="914400"/>
                </a:cubicBezTo>
                <a:lnTo>
                  <a:pt x="1214846" y="923109"/>
                </a:lnTo>
                <a:cubicBezTo>
                  <a:pt x="1229838" y="983073"/>
                  <a:pt x="1228617" y="972251"/>
                  <a:pt x="1236618" y="1062446"/>
                </a:cubicBezTo>
                <a:cubicBezTo>
                  <a:pt x="1249484" y="1207483"/>
                  <a:pt x="1249313" y="1353961"/>
                  <a:pt x="1271452" y="1497875"/>
                </a:cubicBezTo>
                <a:cubicBezTo>
                  <a:pt x="1280956" y="1559652"/>
                  <a:pt x="1264276" y="1543890"/>
                  <a:pt x="1293223" y="1563189"/>
                </a:cubicBezTo>
                <a:cubicBezTo>
                  <a:pt x="1315820" y="1608383"/>
                  <a:pt x="1294190" y="1572007"/>
                  <a:pt x="1328058" y="1611086"/>
                </a:cubicBezTo>
                <a:cubicBezTo>
                  <a:pt x="1450370" y="1752214"/>
                  <a:pt x="1186160" y="1477455"/>
                  <a:pt x="1497875" y="1793966"/>
                </a:cubicBezTo>
                <a:cubicBezTo>
                  <a:pt x="1546845" y="1843690"/>
                  <a:pt x="1596165" y="1893073"/>
                  <a:pt x="1645920" y="1942012"/>
                </a:cubicBezTo>
                <a:cubicBezTo>
                  <a:pt x="1684706" y="1980162"/>
                  <a:pt x="1731487" y="2011224"/>
                  <a:pt x="1763486" y="2055223"/>
                </a:cubicBezTo>
                <a:cubicBezTo>
                  <a:pt x="1775097" y="2071189"/>
                  <a:pt x="1798320" y="2122861"/>
                  <a:pt x="1798320" y="2103120"/>
                </a:cubicBezTo>
                <a:cubicBezTo>
                  <a:pt x="1798320" y="2070503"/>
                  <a:pt x="1772912" y="2042905"/>
                  <a:pt x="1763486" y="2011680"/>
                </a:cubicBezTo>
                <a:cubicBezTo>
                  <a:pt x="1749650" y="1965848"/>
                  <a:pt x="1737904" y="1919316"/>
                  <a:pt x="1728652" y="1872343"/>
                </a:cubicBezTo>
                <a:cubicBezTo>
                  <a:pt x="1719012" y="1823404"/>
                  <a:pt x="1715875" y="1773359"/>
                  <a:pt x="1706880" y="1724297"/>
                </a:cubicBezTo>
                <a:cubicBezTo>
                  <a:pt x="1699896" y="1686203"/>
                  <a:pt x="1689463" y="1648823"/>
                  <a:pt x="1680755" y="1611086"/>
                </a:cubicBezTo>
                <a:cubicBezTo>
                  <a:pt x="1675769" y="1511368"/>
                  <a:pt x="1672995" y="1401767"/>
                  <a:pt x="1658983" y="1301932"/>
                </a:cubicBezTo>
                <a:cubicBezTo>
                  <a:pt x="1650654" y="1242589"/>
                  <a:pt x="1611279" y="1072119"/>
                  <a:pt x="1602378" y="1027612"/>
                </a:cubicBezTo>
                <a:cubicBezTo>
                  <a:pt x="1597184" y="1001640"/>
                  <a:pt x="1596026" y="974857"/>
                  <a:pt x="1589315" y="949235"/>
                </a:cubicBezTo>
                <a:cubicBezTo>
                  <a:pt x="1580012" y="913714"/>
                  <a:pt x="1565031" y="879902"/>
                  <a:pt x="1554480" y="844732"/>
                </a:cubicBezTo>
                <a:cubicBezTo>
                  <a:pt x="1543250" y="807299"/>
                  <a:pt x="1535556" y="768854"/>
                  <a:pt x="1524000" y="731520"/>
                </a:cubicBezTo>
                <a:cubicBezTo>
                  <a:pt x="1510422" y="687651"/>
                  <a:pt x="1481913" y="623918"/>
                  <a:pt x="1463040" y="583475"/>
                </a:cubicBezTo>
                <a:cubicBezTo>
                  <a:pt x="1444647" y="544061"/>
                  <a:pt x="1429488" y="502792"/>
                  <a:pt x="1406435" y="465909"/>
                </a:cubicBezTo>
                <a:cubicBezTo>
                  <a:pt x="1390883" y="441026"/>
                  <a:pt x="1385606" y="426776"/>
                  <a:pt x="1362892" y="409303"/>
                </a:cubicBezTo>
                <a:cubicBezTo>
                  <a:pt x="1352039" y="400954"/>
                  <a:pt x="1339132" y="395586"/>
                  <a:pt x="1328058" y="387532"/>
                </a:cubicBezTo>
                <a:cubicBezTo>
                  <a:pt x="1323078" y="383910"/>
                  <a:pt x="1308837" y="374469"/>
                  <a:pt x="1314995" y="374469"/>
                </a:cubicBezTo>
                <a:cubicBezTo>
                  <a:pt x="1455851" y="374469"/>
                  <a:pt x="1596617" y="381902"/>
                  <a:pt x="1737360" y="387532"/>
                </a:cubicBezTo>
                <a:cubicBezTo>
                  <a:pt x="1920140" y="394843"/>
                  <a:pt x="1922657" y="396264"/>
                  <a:pt x="2059578" y="409303"/>
                </a:cubicBezTo>
                <a:cubicBezTo>
                  <a:pt x="2066835" y="416560"/>
                  <a:pt x="2075970" y="422334"/>
                  <a:pt x="2081349" y="431075"/>
                </a:cubicBezTo>
                <a:cubicBezTo>
                  <a:pt x="2087848" y="441636"/>
                  <a:pt x="2089806" y="454395"/>
                  <a:pt x="2094412" y="465909"/>
                </a:cubicBezTo>
                <a:cubicBezTo>
                  <a:pt x="2113031" y="512455"/>
                  <a:pt x="2132400" y="558699"/>
                  <a:pt x="2151018" y="605246"/>
                </a:cubicBezTo>
                <a:cubicBezTo>
                  <a:pt x="2155624" y="616760"/>
                  <a:pt x="2164080" y="640080"/>
                  <a:pt x="2164080" y="640080"/>
                </a:cubicBezTo>
                <a:cubicBezTo>
                  <a:pt x="2111221" y="725977"/>
                  <a:pt x="2132450" y="696456"/>
                  <a:pt x="2046515" y="801189"/>
                </a:cubicBezTo>
                <a:cubicBezTo>
                  <a:pt x="2010244" y="845395"/>
                  <a:pt x="1977790" y="875973"/>
                  <a:pt x="1946366" y="923109"/>
                </a:cubicBezTo>
                <a:cubicBezTo>
                  <a:pt x="1936278" y="938241"/>
                  <a:pt x="1930906" y="956276"/>
                  <a:pt x="1920240" y="971006"/>
                </a:cubicBezTo>
                <a:cubicBezTo>
                  <a:pt x="1900294" y="998550"/>
                  <a:pt x="1872826" y="1020467"/>
                  <a:pt x="1854926" y="1049383"/>
                </a:cubicBezTo>
                <a:cubicBezTo>
                  <a:pt x="1798540" y="1140467"/>
                  <a:pt x="1747313" y="1233985"/>
                  <a:pt x="1658983" y="1301932"/>
                </a:cubicBezTo>
                <a:cubicBezTo>
                  <a:pt x="1640115" y="1316446"/>
                  <a:pt x="1619906" y="1329368"/>
                  <a:pt x="1602378" y="1345475"/>
                </a:cubicBezTo>
                <a:cubicBezTo>
                  <a:pt x="1566104" y="1378808"/>
                  <a:pt x="1541937" y="1427946"/>
                  <a:pt x="1497875" y="1449977"/>
                </a:cubicBezTo>
                <a:cubicBezTo>
                  <a:pt x="1483361" y="1457234"/>
                  <a:pt x="1467767" y="1462648"/>
                  <a:pt x="1454332" y="1471749"/>
                </a:cubicBezTo>
                <a:cubicBezTo>
                  <a:pt x="1422607" y="1493240"/>
                  <a:pt x="1395949" y="1522038"/>
                  <a:pt x="1362892" y="1541417"/>
                </a:cubicBezTo>
                <a:cubicBezTo>
                  <a:pt x="1318908" y="1567201"/>
                  <a:pt x="1187979" y="1626706"/>
                  <a:pt x="1123406" y="1654629"/>
                </a:cubicBezTo>
                <a:cubicBezTo>
                  <a:pt x="1056276" y="1683658"/>
                  <a:pt x="1045473" y="1687944"/>
                  <a:pt x="984069" y="1711235"/>
                </a:cubicBezTo>
                <a:lnTo>
                  <a:pt x="914400" y="1737360"/>
                </a:lnTo>
                <a:cubicBezTo>
                  <a:pt x="899886" y="1748972"/>
                  <a:pt x="886324" y="1761885"/>
                  <a:pt x="870858" y="1772195"/>
                </a:cubicBezTo>
                <a:cubicBezTo>
                  <a:pt x="833325" y="1797217"/>
                  <a:pt x="861664" y="1759939"/>
                  <a:pt x="836023" y="1802675"/>
                </a:cubicBezTo>
                <a:cubicBezTo>
                  <a:pt x="829195" y="1834537"/>
                  <a:pt x="814252" y="1896489"/>
                  <a:pt x="814252" y="1928949"/>
                </a:cubicBezTo>
                <a:cubicBezTo>
                  <a:pt x="814252" y="1952352"/>
                  <a:pt x="819555" y="1975463"/>
                  <a:pt x="822960" y="1998617"/>
                </a:cubicBezTo>
                <a:cubicBezTo>
                  <a:pt x="826814" y="2024822"/>
                  <a:pt x="829000" y="2051457"/>
                  <a:pt x="836023" y="2076995"/>
                </a:cubicBezTo>
                <a:cubicBezTo>
                  <a:pt x="861313" y="2168958"/>
                  <a:pt x="916155" y="2273535"/>
                  <a:pt x="975360" y="2342606"/>
                </a:cubicBezTo>
                <a:cubicBezTo>
                  <a:pt x="1001486" y="2373086"/>
                  <a:pt x="1023559" y="2407573"/>
                  <a:pt x="1053738" y="2434046"/>
                </a:cubicBezTo>
                <a:cubicBezTo>
                  <a:pt x="1154339" y="2522292"/>
                  <a:pt x="1224197" y="2569168"/>
                  <a:pt x="1341120" y="2616926"/>
                </a:cubicBezTo>
                <a:cubicBezTo>
                  <a:pt x="1404029" y="2642621"/>
                  <a:pt x="1465061" y="2680153"/>
                  <a:pt x="1532709" y="2686595"/>
                </a:cubicBezTo>
                <a:cubicBezTo>
                  <a:pt x="1700851" y="2702607"/>
                  <a:pt x="1593580" y="2693573"/>
                  <a:pt x="1854926" y="2708366"/>
                </a:cubicBezTo>
                <a:cubicBezTo>
                  <a:pt x="1899920" y="2701109"/>
                  <a:pt x="1945320" y="2696027"/>
                  <a:pt x="1989909" y="2686595"/>
                </a:cubicBezTo>
                <a:cubicBezTo>
                  <a:pt x="2090175" y="2665385"/>
                  <a:pt x="2058530" y="2665172"/>
                  <a:pt x="2137955" y="2638697"/>
                </a:cubicBezTo>
                <a:cubicBezTo>
                  <a:pt x="2243779" y="2603423"/>
                  <a:pt x="2146689" y="2641301"/>
                  <a:pt x="2207623" y="2616926"/>
                </a:cubicBezTo>
                <a:cubicBezTo>
                  <a:pt x="2211977" y="2612572"/>
                  <a:pt x="2217197" y="2608937"/>
                  <a:pt x="2220686" y="2603863"/>
                </a:cubicBezTo>
                <a:cubicBezTo>
                  <a:pt x="2262652" y="2542820"/>
                  <a:pt x="2257054" y="2543313"/>
                  <a:pt x="2286000" y="2468880"/>
                </a:cubicBezTo>
                <a:cubicBezTo>
                  <a:pt x="2294709" y="2419532"/>
                  <a:pt x="2313319" y="2370932"/>
                  <a:pt x="2312126" y="2320835"/>
                </a:cubicBezTo>
                <a:cubicBezTo>
                  <a:pt x="2310377" y="2247361"/>
                  <a:pt x="2299076" y="2173312"/>
                  <a:pt x="2277292" y="2103120"/>
                </a:cubicBezTo>
                <a:cubicBezTo>
                  <a:pt x="2242605" y="1991351"/>
                  <a:pt x="2202040" y="1951218"/>
                  <a:pt x="2137955" y="1872343"/>
                </a:cubicBezTo>
                <a:cubicBezTo>
                  <a:pt x="2108922" y="1785248"/>
                  <a:pt x="2118020" y="1799930"/>
                  <a:pt x="2059578" y="1702526"/>
                </a:cubicBezTo>
                <a:cubicBezTo>
                  <a:pt x="2045079" y="1678360"/>
                  <a:pt x="2030817" y="1653545"/>
                  <a:pt x="2011680" y="1632857"/>
                </a:cubicBezTo>
                <a:cubicBezTo>
                  <a:pt x="1967265" y="1584841"/>
                  <a:pt x="1825447" y="1463062"/>
                  <a:pt x="1772195" y="1428206"/>
                </a:cubicBezTo>
                <a:cubicBezTo>
                  <a:pt x="1736893" y="1405099"/>
                  <a:pt x="1696131" y="1391603"/>
                  <a:pt x="1658983" y="1371600"/>
                </a:cubicBezTo>
                <a:cubicBezTo>
                  <a:pt x="1560208" y="1318414"/>
                  <a:pt x="1640815" y="1351180"/>
                  <a:pt x="1567543" y="1323703"/>
                </a:cubicBezTo>
                <a:cubicBezTo>
                  <a:pt x="1535753" y="1132963"/>
                  <a:pt x="1579518" y="1379816"/>
                  <a:pt x="1524000" y="1132115"/>
                </a:cubicBezTo>
                <a:cubicBezTo>
                  <a:pt x="1513665" y="1086004"/>
                  <a:pt x="1506583" y="1039223"/>
                  <a:pt x="1497875" y="992777"/>
                </a:cubicBezTo>
                <a:cubicBezTo>
                  <a:pt x="1490471" y="878026"/>
                  <a:pt x="1482545" y="873173"/>
                  <a:pt x="1497875" y="775063"/>
                </a:cubicBezTo>
                <a:cubicBezTo>
                  <a:pt x="1500865" y="755931"/>
                  <a:pt x="1504070" y="736563"/>
                  <a:pt x="1510938" y="718457"/>
                </a:cubicBezTo>
                <a:cubicBezTo>
                  <a:pt x="1529070" y="670655"/>
                  <a:pt x="1569191" y="606918"/>
                  <a:pt x="1602378" y="570412"/>
                </a:cubicBezTo>
                <a:cubicBezTo>
                  <a:pt x="1653466" y="514216"/>
                  <a:pt x="1709783" y="463006"/>
                  <a:pt x="1763486" y="409303"/>
                </a:cubicBezTo>
                <a:lnTo>
                  <a:pt x="1863635" y="309155"/>
                </a:lnTo>
                <a:lnTo>
                  <a:pt x="1898469" y="283029"/>
                </a:lnTo>
                <a:cubicBezTo>
                  <a:pt x="1930417" y="229781"/>
                  <a:pt x="1888837" y="291607"/>
                  <a:pt x="1981200" y="217715"/>
                </a:cubicBezTo>
                <a:cubicBezTo>
                  <a:pt x="1995714" y="206103"/>
                  <a:pt x="2008377" y="191692"/>
                  <a:pt x="2024743" y="182880"/>
                </a:cubicBezTo>
                <a:cubicBezTo>
                  <a:pt x="2067927" y="159627"/>
                  <a:pt x="2094169" y="156804"/>
                  <a:pt x="2137955" y="148046"/>
                </a:cubicBezTo>
                <a:cubicBezTo>
                  <a:pt x="2146663" y="143692"/>
                  <a:pt x="2154361" y="134411"/>
                  <a:pt x="2164080" y="134983"/>
                </a:cubicBezTo>
                <a:cubicBezTo>
                  <a:pt x="2241373" y="139530"/>
                  <a:pt x="2308049" y="160198"/>
                  <a:pt x="2377440" y="191589"/>
                </a:cubicBezTo>
                <a:cubicBezTo>
                  <a:pt x="2408790" y="205771"/>
                  <a:pt x="2437357" y="225695"/>
                  <a:pt x="2468880" y="239486"/>
                </a:cubicBezTo>
                <a:cubicBezTo>
                  <a:pt x="2507166" y="256236"/>
                  <a:pt x="2548576" y="265357"/>
                  <a:pt x="2586446" y="283029"/>
                </a:cubicBezTo>
                <a:cubicBezTo>
                  <a:pt x="2614191" y="295977"/>
                  <a:pt x="2637250" y="317615"/>
                  <a:pt x="2664823" y="330926"/>
                </a:cubicBezTo>
                <a:cubicBezTo>
                  <a:pt x="2679726" y="338121"/>
                  <a:pt x="2697020" y="338756"/>
                  <a:pt x="2712720" y="343989"/>
                </a:cubicBezTo>
                <a:cubicBezTo>
                  <a:pt x="2731899" y="350382"/>
                  <a:pt x="2751244" y="356719"/>
                  <a:pt x="2769326" y="365760"/>
                </a:cubicBezTo>
                <a:cubicBezTo>
                  <a:pt x="2789142" y="375668"/>
                  <a:pt x="2806644" y="389693"/>
                  <a:pt x="2825932" y="400595"/>
                </a:cubicBezTo>
                <a:cubicBezTo>
                  <a:pt x="2866492" y="423520"/>
                  <a:pt x="2866176" y="414713"/>
                  <a:pt x="2895600" y="444137"/>
                </a:cubicBezTo>
                <a:cubicBezTo>
                  <a:pt x="2899301" y="447838"/>
                  <a:pt x="2901406" y="452846"/>
                  <a:pt x="2904309" y="457200"/>
                </a:cubicBezTo>
                <a:cubicBezTo>
                  <a:pt x="2908663" y="640080"/>
                  <a:pt x="2908237" y="823136"/>
                  <a:pt x="2917372" y="1005840"/>
                </a:cubicBezTo>
                <a:cubicBezTo>
                  <a:pt x="2922495" y="1108293"/>
                  <a:pt x="2952136" y="1202651"/>
                  <a:pt x="2973978" y="1301932"/>
                </a:cubicBezTo>
                <a:cubicBezTo>
                  <a:pt x="2979055" y="1325007"/>
                  <a:pt x="2982686" y="1348377"/>
                  <a:pt x="2987040" y="1371600"/>
                </a:cubicBezTo>
                <a:cubicBezTo>
                  <a:pt x="2983248" y="1388031"/>
                  <a:pt x="2960788" y="1509465"/>
                  <a:pt x="2939143" y="1541417"/>
                </a:cubicBezTo>
                <a:cubicBezTo>
                  <a:pt x="2919539" y="1570357"/>
                  <a:pt x="2892493" y="1593489"/>
                  <a:pt x="2869475" y="1619795"/>
                </a:cubicBezTo>
                <a:cubicBezTo>
                  <a:pt x="2862010" y="1628326"/>
                  <a:pt x="2853535" y="1636199"/>
                  <a:pt x="2847703" y="1645920"/>
                </a:cubicBezTo>
                <a:cubicBezTo>
                  <a:pt x="2843349" y="1653177"/>
                  <a:pt x="2840624" y="1661707"/>
                  <a:pt x="2834640" y="1667692"/>
                </a:cubicBezTo>
                <a:cubicBezTo>
                  <a:pt x="2828656" y="1673676"/>
                  <a:pt x="2820126" y="1676401"/>
                  <a:pt x="2812869" y="1680755"/>
                </a:cubicBezTo>
                <a:cubicBezTo>
                  <a:pt x="2773416" y="1759661"/>
                  <a:pt x="2815325" y="1697614"/>
                  <a:pt x="2721429" y="1759132"/>
                </a:cubicBezTo>
                <a:cubicBezTo>
                  <a:pt x="2652975" y="1803981"/>
                  <a:pt x="2686556" y="1800517"/>
                  <a:pt x="2629989" y="1828800"/>
                </a:cubicBezTo>
                <a:cubicBezTo>
                  <a:pt x="2627392" y="1830098"/>
                  <a:pt x="2624183" y="1828800"/>
                  <a:pt x="2621280" y="1828800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>
            <a:spLocks noChangeAspect="1"/>
          </p:cNvSpPr>
          <p:nvPr/>
        </p:nvSpPr>
        <p:spPr>
          <a:xfrm>
            <a:off x="5495567" y="1427613"/>
            <a:ext cx="2020582" cy="2497026"/>
          </a:xfrm>
          <a:custGeom>
            <a:avLst/>
            <a:gdLst>
              <a:gd name="connsiteX0" fmla="*/ 82731 w 1532708"/>
              <a:gd name="connsiteY0" fmla="*/ 1894114 h 1894114"/>
              <a:gd name="connsiteX1" fmla="*/ 47897 w 1532708"/>
              <a:gd name="connsiteY1" fmla="*/ 1815737 h 1894114"/>
              <a:gd name="connsiteX2" fmla="*/ 34834 w 1532708"/>
              <a:gd name="connsiteY2" fmla="*/ 1802674 h 1894114"/>
              <a:gd name="connsiteX3" fmla="*/ 26125 w 1532708"/>
              <a:gd name="connsiteY3" fmla="*/ 1780903 h 1894114"/>
              <a:gd name="connsiteX4" fmla="*/ 13063 w 1532708"/>
              <a:gd name="connsiteY4" fmla="*/ 1767840 h 1894114"/>
              <a:gd name="connsiteX5" fmla="*/ 0 w 1532708"/>
              <a:gd name="connsiteY5" fmla="*/ 1746068 h 1894114"/>
              <a:gd name="connsiteX6" fmla="*/ 13063 w 1532708"/>
              <a:gd name="connsiteY6" fmla="*/ 1632857 h 1894114"/>
              <a:gd name="connsiteX7" fmla="*/ 26125 w 1532708"/>
              <a:gd name="connsiteY7" fmla="*/ 1598023 h 1894114"/>
              <a:gd name="connsiteX8" fmla="*/ 56605 w 1532708"/>
              <a:gd name="connsiteY8" fmla="*/ 1584960 h 1894114"/>
              <a:gd name="connsiteX9" fmla="*/ 82731 w 1532708"/>
              <a:gd name="connsiteY9" fmla="*/ 1598023 h 1894114"/>
              <a:gd name="connsiteX10" fmla="*/ 91440 w 1532708"/>
              <a:gd name="connsiteY10" fmla="*/ 1611086 h 1894114"/>
              <a:gd name="connsiteX11" fmla="*/ 126274 w 1532708"/>
              <a:gd name="connsiteY11" fmla="*/ 1632857 h 1894114"/>
              <a:gd name="connsiteX12" fmla="*/ 161108 w 1532708"/>
              <a:gd name="connsiteY12" fmla="*/ 1654628 h 1894114"/>
              <a:gd name="connsiteX13" fmla="*/ 148045 w 1532708"/>
              <a:gd name="connsiteY13" fmla="*/ 1576251 h 1894114"/>
              <a:gd name="connsiteX14" fmla="*/ 126274 w 1532708"/>
              <a:gd name="connsiteY14" fmla="*/ 1528354 h 1894114"/>
              <a:gd name="connsiteX15" fmla="*/ 117565 w 1532708"/>
              <a:gd name="connsiteY15" fmla="*/ 1493520 h 1894114"/>
              <a:gd name="connsiteX16" fmla="*/ 91440 w 1532708"/>
              <a:gd name="connsiteY16" fmla="*/ 1436914 h 1894114"/>
              <a:gd name="connsiteX17" fmla="*/ 104503 w 1532708"/>
              <a:gd name="connsiteY17" fmla="*/ 1428206 h 1894114"/>
              <a:gd name="connsiteX18" fmla="*/ 126274 w 1532708"/>
              <a:gd name="connsiteY18" fmla="*/ 1449977 h 1894114"/>
              <a:gd name="connsiteX19" fmla="*/ 230777 w 1532708"/>
              <a:gd name="connsiteY19" fmla="*/ 1519646 h 1894114"/>
              <a:gd name="connsiteX20" fmla="*/ 287383 w 1532708"/>
              <a:gd name="connsiteY20" fmla="*/ 1563188 h 1894114"/>
              <a:gd name="connsiteX21" fmla="*/ 322217 w 1532708"/>
              <a:gd name="connsiteY21" fmla="*/ 1611086 h 1894114"/>
              <a:gd name="connsiteX22" fmla="*/ 357051 w 1532708"/>
              <a:gd name="connsiteY22" fmla="*/ 1654628 h 1894114"/>
              <a:gd name="connsiteX23" fmla="*/ 378823 w 1532708"/>
              <a:gd name="connsiteY23" fmla="*/ 1702526 h 1894114"/>
              <a:gd name="connsiteX24" fmla="*/ 391885 w 1532708"/>
              <a:gd name="connsiteY24" fmla="*/ 1711234 h 1894114"/>
              <a:gd name="connsiteX25" fmla="*/ 400594 w 1532708"/>
              <a:gd name="connsiteY25" fmla="*/ 1737360 h 1894114"/>
              <a:gd name="connsiteX26" fmla="*/ 413657 w 1532708"/>
              <a:gd name="connsiteY26" fmla="*/ 1759131 h 1894114"/>
              <a:gd name="connsiteX27" fmla="*/ 448491 w 1532708"/>
              <a:gd name="connsiteY27" fmla="*/ 1645920 h 1894114"/>
              <a:gd name="connsiteX28" fmla="*/ 435428 w 1532708"/>
              <a:gd name="connsiteY28" fmla="*/ 1428206 h 1894114"/>
              <a:gd name="connsiteX29" fmla="*/ 413657 w 1532708"/>
              <a:gd name="connsiteY29" fmla="*/ 1336766 h 1894114"/>
              <a:gd name="connsiteX30" fmla="*/ 400594 w 1532708"/>
              <a:gd name="connsiteY30" fmla="*/ 1280160 h 1894114"/>
              <a:gd name="connsiteX31" fmla="*/ 391885 w 1532708"/>
              <a:gd name="connsiteY31" fmla="*/ 1219200 h 1894114"/>
              <a:gd name="connsiteX32" fmla="*/ 378823 w 1532708"/>
              <a:gd name="connsiteY32" fmla="*/ 1210491 h 1894114"/>
              <a:gd name="connsiteX33" fmla="*/ 365760 w 1532708"/>
              <a:gd name="connsiteY33" fmla="*/ 1197428 h 1894114"/>
              <a:gd name="connsiteX34" fmla="*/ 357051 w 1532708"/>
              <a:gd name="connsiteY34" fmla="*/ 1175657 h 1894114"/>
              <a:gd name="connsiteX35" fmla="*/ 322217 w 1532708"/>
              <a:gd name="connsiteY35" fmla="*/ 1127760 h 1894114"/>
              <a:gd name="connsiteX36" fmla="*/ 309154 w 1532708"/>
              <a:gd name="connsiteY36" fmla="*/ 1119051 h 1894114"/>
              <a:gd name="connsiteX37" fmla="*/ 413657 w 1532708"/>
              <a:gd name="connsiteY37" fmla="*/ 1119051 h 1894114"/>
              <a:gd name="connsiteX38" fmla="*/ 513805 w 1532708"/>
              <a:gd name="connsiteY38" fmla="*/ 1162594 h 1894114"/>
              <a:gd name="connsiteX39" fmla="*/ 574765 w 1532708"/>
              <a:gd name="connsiteY39" fmla="*/ 1210491 h 1894114"/>
              <a:gd name="connsiteX40" fmla="*/ 596537 w 1532708"/>
              <a:gd name="connsiteY40" fmla="*/ 1245326 h 1894114"/>
              <a:gd name="connsiteX41" fmla="*/ 618308 w 1532708"/>
              <a:gd name="connsiteY41" fmla="*/ 1254034 h 1894114"/>
              <a:gd name="connsiteX42" fmla="*/ 640080 w 1532708"/>
              <a:gd name="connsiteY42" fmla="*/ 1267097 h 1894114"/>
              <a:gd name="connsiteX43" fmla="*/ 666205 w 1532708"/>
              <a:gd name="connsiteY43" fmla="*/ 1288868 h 1894114"/>
              <a:gd name="connsiteX44" fmla="*/ 674914 w 1532708"/>
              <a:gd name="connsiteY44" fmla="*/ 1267097 h 1894114"/>
              <a:gd name="connsiteX45" fmla="*/ 687977 w 1532708"/>
              <a:gd name="connsiteY45" fmla="*/ 1254034 h 1894114"/>
              <a:gd name="connsiteX46" fmla="*/ 696685 w 1532708"/>
              <a:gd name="connsiteY46" fmla="*/ 1210491 h 1894114"/>
              <a:gd name="connsiteX47" fmla="*/ 722811 w 1532708"/>
              <a:gd name="connsiteY47" fmla="*/ 1127760 h 1894114"/>
              <a:gd name="connsiteX48" fmla="*/ 687977 w 1532708"/>
              <a:gd name="connsiteY48" fmla="*/ 971006 h 1894114"/>
              <a:gd name="connsiteX49" fmla="*/ 666205 w 1532708"/>
              <a:gd name="connsiteY49" fmla="*/ 923108 h 1894114"/>
              <a:gd name="connsiteX50" fmla="*/ 653143 w 1532708"/>
              <a:gd name="connsiteY50" fmla="*/ 910046 h 1894114"/>
              <a:gd name="connsiteX51" fmla="*/ 640080 w 1532708"/>
              <a:gd name="connsiteY51" fmla="*/ 901337 h 1894114"/>
              <a:gd name="connsiteX52" fmla="*/ 631371 w 1532708"/>
              <a:gd name="connsiteY52" fmla="*/ 888274 h 1894114"/>
              <a:gd name="connsiteX53" fmla="*/ 605245 w 1532708"/>
              <a:gd name="connsiteY53" fmla="*/ 866503 h 1894114"/>
              <a:gd name="connsiteX54" fmla="*/ 596537 w 1532708"/>
              <a:gd name="connsiteY54" fmla="*/ 844731 h 1894114"/>
              <a:gd name="connsiteX55" fmla="*/ 709748 w 1532708"/>
              <a:gd name="connsiteY55" fmla="*/ 853440 h 1894114"/>
              <a:gd name="connsiteX56" fmla="*/ 801188 w 1532708"/>
              <a:gd name="connsiteY56" fmla="*/ 866503 h 1894114"/>
              <a:gd name="connsiteX57" fmla="*/ 870857 w 1532708"/>
              <a:gd name="connsiteY57" fmla="*/ 853440 h 1894114"/>
              <a:gd name="connsiteX58" fmla="*/ 879565 w 1532708"/>
              <a:gd name="connsiteY58" fmla="*/ 831668 h 1894114"/>
              <a:gd name="connsiteX59" fmla="*/ 892628 w 1532708"/>
              <a:gd name="connsiteY59" fmla="*/ 775063 h 1894114"/>
              <a:gd name="connsiteX60" fmla="*/ 849085 w 1532708"/>
              <a:gd name="connsiteY60" fmla="*/ 670560 h 1894114"/>
              <a:gd name="connsiteX61" fmla="*/ 814251 w 1532708"/>
              <a:gd name="connsiteY61" fmla="*/ 627017 h 1894114"/>
              <a:gd name="connsiteX62" fmla="*/ 788125 w 1532708"/>
              <a:gd name="connsiteY62" fmla="*/ 579120 h 1894114"/>
              <a:gd name="connsiteX63" fmla="*/ 779417 w 1532708"/>
              <a:gd name="connsiteY63" fmla="*/ 557348 h 1894114"/>
              <a:gd name="connsiteX64" fmla="*/ 766354 w 1532708"/>
              <a:gd name="connsiteY64" fmla="*/ 535577 h 1894114"/>
              <a:gd name="connsiteX65" fmla="*/ 836023 w 1532708"/>
              <a:gd name="connsiteY65" fmla="*/ 487680 h 1894114"/>
              <a:gd name="connsiteX66" fmla="*/ 857794 w 1532708"/>
              <a:gd name="connsiteY66" fmla="*/ 478971 h 1894114"/>
              <a:gd name="connsiteX67" fmla="*/ 879565 w 1532708"/>
              <a:gd name="connsiteY67" fmla="*/ 465908 h 1894114"/>
              <a:gd name="connsiteX68" fmla="*/ 914400 w 1532708"/>
              <a:gd name="connsiteY68" fmla="*/ 444137 h 1894114"/>
              <a:gd name="connsiteX69" fmla="*/ 984068 w 1532708"/>
              <a:gd name="connsiteY69" fmla="*/ 457200 h 1894114"/>
              <a:gd name="connsiteX70" fmla="*/ 1040674 w 1532708"/>
              <a:gd name="connsiteY70" fmla="*/ 487680 h 1894114"/>
              <a:gd name="connsiteX71" fmla="*/ 1053737 w 1532708"/>
              <a:gd name="connsiteY71" fmla="*/ 500743 h 1894114"/>
              <a:gd name="connsiteX72" fmla="*/ 1110343 w 1532708"/>
              <a:gd name="connsiteY72" fmla="*/ 513806 h 1894114"/>
              <a:gd name="connsiteX73" fmla="*/ 1132114 w 1532708"/>
              <a:gd name="connsiteY73" fmla="*/ 500743 h 1894114"/>
              <a:gd name="connsiteX74" fmla="*/ 1123405 w 1532708"/>
              <a:gd name="connsiteY74" fmla="*/ 487680 h 1894114"/>
              <a:gd name="connsiteX75" fmla="*/ 1110343 w 1532708"/>
              <a:gd name="connsiteY75" fmla="*/ 457200 h 1894114"/>
              <a:gd name="connsiteX76" fmla="*/ 1062445 w 1532708"/>
              <a:gd name="connsiteY76" fmla="*/ 374468 h 1894114"/>
              <a:gd name="connsiteX77" fmla="*/ 1053737 w 1532708"/>
              <a:gd name="connsiteY77" fmla="*/ 317863 h 1894114"/>
              <a:gd name="connsiteX78" fmla="*/ 1031965 w 1532708"/>
              <a:gd name="connsiteY78" fmla="*/ 283028 h 1894114"/>
              <a:gd name="connsiteX79" fmla="*/ 1005840 w 1532708"/>
              <a:gd name="connsiteY79" fmla="*/ 169817 h 1894114"/>
              <a:gd name="connsiteX80" fmla="*/ 1018903 w 1532708"/>
              <a:gd name="connsiteY80" fmla="*/ 121920 h 1894114"/>
              <a:gd name="connsiteX81" fmla="*/ 1053737 w 1532708"/>
              <a:gd name="connsiteY81" fmla="*/ 148046 h 1894114"/>
              <a:gd name="connsiteX82" fmla="*/ 1123405 w 1532708"/>
              <a:gd name="connsiteY82" fmla="*/ 191588 h 1894114"/>
              <a:gd name="connsiteX83" fmla="*/ 1145177 w 1532708"/>
              <a:gd name="connsiteY83" fmla="*/ 213360 h 1894114"/>
              <a:gd name="connsiteX84" fmla="*/ 1153885 w 1532708"/>
              <a:gd name="connsiteY84" fmla="*/ 226423 h 1894114"/>
              <a:gd name="connsiteX85" fmla="*/ 1166948 w 1532708"/>
              <a:gd name="connsiteY85" fmla="*/ 248194 h 1894114"/>
              <a:gd name="connsiteX86" fmla="*/ 1201783 w 1532708"/>
              <a:gd name="connsiteY86" fmla="*/ 274320 h 1894114"/>
              <a:gd name="connsiteX87" fmla="*/ 1223554 w 1532708"/>
              <a:gd name="connsiteY87" fmla="*/ 283028 h 1894114"/>
              <a:gd name="connsiteX88" fmla="*/ 1245325 w 1532708"/>
              <a:gd name="connsiteY88" fmla="*/ 296091 h 1894114"/>
              <a:gd name="connsiteX89" fmla="*/ 1258388 w 1532708"/>
              <a:gd name="connsiteY89" fmla="*/ 304800 h 1894114"/>
              <a:gd name="connsiteX90" fmla="*/ 1280160 w 1532708"/>
              <a:gd name="connsiteY90" fmla="*/ 317863 h 1894114"/>
              <a:gd name="connsiteX91" fmla="*/ 1306285 w 1532708"/>
              <a:gd name="connsiteY91" fmla="*/ 339634 h 1894114"/>
              <a:gd name="connsiteX92" fmla="*/ 1336765 w 1532708"/>
              <a:gd name="connsiteY92" fmla="*/ 352697 h 1894114"/>
              <a:gd name="connsiteX93" fmla="*/ 1349828 w 1532708"/>
              <a:gd name="connsiteY93" fmla="*/ 365760 h 1894114"/>
              <a:gd name="connsiteX94" fmla="*/ 1362891 w 1532708"/>
              <a:gd name="connsiteY94" fmla="*/ 296091 h 1894114"/>
              <a:gd name="connsiteX95" fmla="*/ 1371600 w 1532708"/>
              <a:gd name="connsiteY95" fmla="*/ 274320 h 1894114"/>
              <a:gd name="connsiteX96" fmla="*/ 1397725 w 1532708"/>
              <a:gd name="connsiteY96" fmla="*/ 226423 h 1894114"/>
              <a:gd name="connsiteX97" fmla="*/ 1406434 w 1532708"/>
              <a:gd name="connsiteY97" fmla="*/ 169817 h 1894114"/>
              <a:gd name="connsiteX98" fmla="*/ 1419497 w 1532708"/>
              <a:gd name="connsiteY98" fmla="*/ 134983 h 1894114"/>
              <a:gd name="connsiteX99" fmla="*/ 1428205 w 1532708"/>
              <a:gd name="connsiteY99" fmla="*/ 43543 h 1894114"/>
              <a:gd name="connsiteX100" fmla="*/ 1441268 w 1532708"/>
              <a:gd name="connsiteY100" fmla="*/ 30480 h 1894114"/>
              <a:gd name="connsiteX101" fmla="*/ 1489165 w 1532708"/>
              <a:gd name="connsiteY101" fmla="*/ 21771 h 1894114"/>
              <a:gd name="connsiteX102" fmla="*/ 1510937 w 1532708"/>
              <a:gd name="connsiteY102" fmla="*/ 8708 h 1894114"/>
              <a:gd name="connsiteX103" fmla="*/ 1532708 w 1532708"/>
              <a:gd name="connsiteY103" fmla="*/ 0 h 189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</a:cxnLst>
            <a:rect l="l" t="t" r="r" b="b"/>
            <a:pathLst>
              <a:path w="1532708" h="1894114">
                <a:moveTo>
                  <a:pt x="82731" y="1894114"/>
                </a:moveTo>
                <a:cubicBezTo>
                  <a:pt x="71120" y="1867988"/>
                  <a:pt x="61163" y="1841063"/>
                  <a:pt x="47897" y="1815737"/>
                </a:cubicBezTo>
                <a:cubicBezTo>
                  <a:pt x="45040" y="1810282"/>
                  <a:pt x="38098" y="1807896"/>
                  <a:pt x="34834" y="1802674"/>
                </a:cubicBezTo>
                <a:cubicBezTo>
                  <a:pt x="30691" y="1796046"/>
                  <a:pt x="30267" y="1787531"/>
                  <a:pt x="26125" y="1780903"/>
                </a:cubicBezTo>
                <a:cubicBezTo>
                  <a:pt x="22861" y="1775681"/>
                  <a:pt x="16758" y="1772766"/>
                  <a:pt x="13063" y="1767840"/>
                </a:cubicBezTo>
                <a:cubicBezTo>
                  <a:pt x="7985" y="1761069"/>
                  <a:pt x="4354" y="1753325"/>
                  <a:pt x="0" y="1746068"/>
                </a:cubicBezTo>
                <a:cubicBezTo>
                  <a:pt x="4354" y="1708331"/>
                  <a:pt x="6461" y="1670266"/>
                  <a:pt x="13063" y="1632857"/>
                </a:cubicBezTo>
                <a:cubicBezTo>
                  <a:pt x="15218" y="1620645"/>
                  <a:pt x="17783" y="1607199"/>
                  <a:pt x="26125" y="1598023"/>
                </a:cubicBezTo>
                <a:cubicBezTo>
                  <a:pt x="33561" y="1589844"/>
                  <a:pt x="46445" y="1589314"/>
                  <a:pt x="56605" y="1584960"/>
                </a:cubicBezTo>
                <a:cubicBezTo>
                  <a:pt x="65314" y="1589314"/>
                  <a:pt x="74942" y="1592181"/>
                  <a:pt x="82731" y="1598023"/>
                </a:cubicBezTo>
                <a:cubicBezTo>
                  <a:pt x="86918" y="1601163"/>
                  <a:pt x="87353" y="1607817"/>
                  <a:pt x="91440" y="1611086"/>
                </a:cubicBezTo>
                <a:cubicBezTo>
                  <a:pt x="102132" y="1619640"/>
                  <a:pt x="116592" y="1623175"/>
                  <a:pt x="126274" y="1632857"/>
                </a:cubicBezTo>
                <a:cubicBezTo>
                  <a:pt x="144864" y="1651447"/>
                  <a:pt x="133619" y="1643633"/>
                  <a:pt x="161108" y="1654628"/>
                </a:cubicBezTo>
                <a:cubicBezTo>
                  <a:pt x="156754" y="1628502"/>
                  <a:pt x="155088" y="1601783"/>
                  <a:pt x="148045" y="1576251"/>
                </a:cubicBezTo>
                <a:cubicBezTo>
                  <a:pt x="143381" y="1559345"/>
                  <a:pt x="132337" y="1544810"/>
                  <a:pt x="126274" y="1528354"/>
                </a:cubicBezTo>
                <a:cubicBezTo>
                  <a:pt x="122136" y="1517123"/>
                  <a:pt x="121350" y="1504875"/>
                  <a:pt x="117565" y="1493520"/>
                </a:cubicBezTo>
                <a:cubicBezTo>
                  <a:pt x="111930" y="1476616"/>
                  <a:pt x="99526" y="1453086"/>
                  <a:pt x="91440" y="1436914"/>
                </a:cubicBezTo>
                <a:cubicBezTo>
                  <a:pt x="95794" y="1434011"/>
                  <a:pt x="99270" y="1428206"/>
                  <a:pt x="104503" y="1428206"/>
                </a:cubicBezTo>
                <a:cubicBezTo>
                  <a:pt x="118346" y="1428206"/>
                  <a:pt x="118236" y="1444172"/>
                  <a:pt x="126274" y="1449977"/>
                </a:cubicBezTo>
                <a:cubicBezTo>
                  <a:pt x="172829" y="1483599"/>
                  <a:pt x="192808" y="1486423"/>
                  <a:pt x="230777" y="1519646"/>
                </a:cubicBezTo>
                <a:cubicBezTo>
                  <a:pt x="281758" y="1564254"/>
                  <a:pt x="245309" y="1546360"/>
                  <a:pt x="287383" y="1563188"/>
                </a:cubicBezTo>
                <a:cubicBezTo>
                  <a:pt x="321388" y="1597195"/>
                  <a:pt x="272141" y="1545987"/>
                  <a:pt x="322217" y="1611086"/>
                </a:cubicBezTo>
                <a:cubicBezTo>
                  <a:pt x="351275" y="1648861"/>
                  <a:pt x="337633" y="1615794"/>
                  <a:pt x="357051" y="1654628"/>
                </a:cubicBezTo>
                <a:cubicBezTo>
                  <a:pt x="365327" y="1671179"/>
                  <a:pt x="367308" y="1687173"/>
                  <a:pt x="378823" y="1702526"/>
                </a:cubicBezTo>
                <a:cubicBezTo>
                  <a:pt x="381963" y="1706712"/>
                  <a:pt x="387531" y="1708331"/>
                  <a:pt x="391885" y="1711234"/>
                </a:cubicBezTo>
                <a:cubicBezTo>
                  <a:pt x="394788" y="1719943"/>
                  <a:pt x="396795" y="1729003"/>
                  <a:pt x="400594" y="1737360"/>
                </a:cubicBezTo>
                <a:cubicBezTo>
                  <a:pt x="404096" y="1745064"/>
                  <a:pt x="409730" y="1766628"/>
                  <a:pt x="413657" y="1759131"/>
                </a:cubicBezTo>
                <a:cubicBezTo>
                  <a:pt x="431977" y="1724156"/>
                  <a:pt x="448491" y="1645920"/>
                  <a:pt x="448491" y="1645920"/>
                </a:cubicBezTo>
                <a:cubicBezTo>
                  <a:pt x="444137" y="1573349"/>
                  <a:pt x="442214" y="1500590"/>
                  <a:pt x="435428" y="1428206"/>
                </a:cubicBezTo>
                <a:cubicBezTo>
                  <a:pt x="431775" y="1389237"/>
                  <a:pt x="422164" y="1370793"/>
                  <a:pt x="413657" y="1336766"/>
                </a:cubicBezTo>
                <a:cubicBezTo>
                  <a:pt x="408961" y="1317980"/>
                  <a:pt x="404120" y="1299201"/>
                  <a:pt x="400594" y="1280160"/>
                </a:cubicBezTo>
                <a:cubicBezTo>
                  <a:pt x="396856" y="1259977"/>
                  <a:pt x="398007" y="1238792"/>
                  <a:pt x="391885" y="1219200"/>
                </a:cubicBezTo>
                <a:cubicBezTo>
                  <a:pt x="390324" y="1214205"/>
                  <a:pt x="382843" y="1213841"/>
                  <a:pt x="378823" y="1210491"/>
                </a:cubicBezTo>
                <a:cubicBezTo>
                  <a:pt x="374092" y="1206549"/>
                  <a:pt x="370114" y="1201782"/>
                  <a:pt x="365760" y="1197428"/>
                </a:cubicBezTo>
                <a:cubicBezTo>
                  <a:pt x="362857" y="1190171"/>
                  <a:pt x="360547" y="1182648"/>
                  <a:pt x="357051" y="1175657"/>
                </a:cubicBezTo>
                <a:cubicBezTo>
                  <a:pt x="348514" y="1158584"/>
                  <a:pt x="335531" y="1141074"/>
                  <a:pt x="322217" y="1127760"/>
                </a:cubicBezTo>
                <a:cubicBezTo>
                  <a:pt x="318517" y="1124059"/>
                  <a:pt x="313508" y="1121954"/>
                  <a:pt x="309154" y="1119051"/>
                </a:cubicBezTo>
                <a:cubicBezTo>
                  <a:pt x="337568" y="1071695"/>
                  <a:pt x="316832" y="1090573"/>
                  <a:pt x="413657" y="1119051"/>
                </a:cubicBezTo>
                <a:cubicBezTo>
                  <a:pt x="430388" y="1123972"/>
                  <a:pt x="496345" y="1149984"/>
                  <a:pt x="513805" y="1162594"/>
                </a:cubicBezTo>
                <a:cubicBezTo>
                  <a:pt x="607677" y="1230390"/>
                  <a:pt x="503031" y="1174623"/>
                  <a:pt x="574765" y="1210491"/>
                </a:cubicBezTo>
                <a:cubicBezTo>
                  <a:pt x="582022" y="1222103"/>
                  <a:pt x="586855" y="1235644"/>
                  <a:pt x="596537" y="1245326"/>
                </a:cubicBezTo>
                <a:cubicBezTo>
                  <a:pt x="602064" y="1250853"/>
                  <a:pt x="611317" y="1250539"/>
                  <a:pt x="618308" y="1254034"/>
                </a:cubicBezTo>
                <a:cubicBezTo>
                  <a:pt x="625878" y="1257819"/>
                  <a:pt x="633309" y="1262019"/>
                  <a:pt x="640080" y="1267097"/>
                </a:cubicBezTo>
                <a:cubicBezTo>
                  <a:pt x="707139" y="1317390"/>
                  <a:pt x="605280" y="1248251"/>
                  <a:pt x="666205" y="1288868"/>
                </a:cubicBezTo>
                <a:cubicBezTo>
                  <a:pt x="669108" y="1281611"/>
                  <a:pt x="670771" y="1273725"/>
                  <a:pt x="674914" y="1267097"/>
                </a:cubicBezTo>
                <a:cubicBezTo>
                  <a:pt x="678178" y="1261875"/>
                  <a:pt x="685766" y="1259782"/>
                  <a:pt x="687977" y="1254034"/>
                </a:cubicBezTo>
                <a:cubicBezTo>
                  <a:pt x="693290" y="1240219"/>
                  <a:pt x="693257" y="1224890"/>
                  <a:pt x="696685" y="1210491"/>
                </a:cubicBezTo>
                <a:cubicBezTo>
                  <a:pt x="707331" y="1165775"/>
                  <a:pt x="708193" y="1166740"/>
                  <a:pt x="722811" y="1127760"/>
                </a:cubicBezTo>
                <a:cubicBezTo>
                  <a:pt x="706854" y="1005421"/>
                  <a:pt x="722001" y="1060320"/>
                  <a:pt x="687977" y="971006"/>
                </a:cubicBezTo>
                <a:cubicBezTo>
                  <a:pt x="680416" y="951158"/>
                  <a:pt x="678696" y="938097"/>
                  <a:pt x="666205" y="923108"/>
                </a:cubicBezTo>
                <a:cubicBezTo>
                  <a:pt x="662263" y="918378"/>
                  <a:pt x="657873" y="913988"/>
                  <a:pt x="653143" y="910046"/>
                </a:cubicBezTo>
                <a:cubicBezTo>
                  <a:pt x="649123" y="906696"/>
                  <a:pt x="644434" y="904240"/>
                  <a:pt x="640080" y="901337"/>
                </a:cubicBezTo>
                <a:cubicBezTo>
                  <a:pt x="637177" y="896983"/>
                  <a:pt x="635072" y="891974"/>
                  <a:pt x="631371" y="888274"/>
                </a:cubicBezTo>
                <a:cubicBezTo>
                  <a:pt x="623355" y="880258"/>
                  <a:pt x="612326" y="875355"/>
                  <a:pt x="605245" y="866503"/>
                </a:cubicBezTo>
                <a:cubicBezTo>
                  <a:pt x="600362" y="860399"/>
                  <a:pt x="599440" y="851988"/>
                  <a:pt x="596537" y="844731"/>
                </a:cubicBezTo>
                <a:cubicBezTo>
                  <a:pt x="646797" y="814574"/>
                  <a:pt x="604071" y="833311"/>
                  <a:pt x="709748" y="853440"/>
                </a:cubicBezTo>
                <a:cubicBezTo>
                  <a:pt x="739994" y="859201"/>
                  <a:pt x="770708" y="862149"/>
                  <a:pt x="801188" y="866503"/>
                </a:cubicBezTo>
                <a:cubicBezTo>
                  <a:pt x="824411" y="862149"/>
                  <a:pt x="849266" y="863036"/>
                  <a:pt x="870857" y="853440"/>
                </a:cubicBezTo>
                <a:cubicBezTo>
                  <a:pt x="878000" y="850265"/>
                  <a:pt x="877473" y="839199"/>
                  <a:pt x="879565" y="831668"/>
                </a:cubicBezTo>
                <a:cubicBezTo>
                  <a:pt x="884748" y="813010"/>
                  <a:pt x="888274" y="793931"/>
                  <a:pt x="892628" y="775063"/>
                </a:cubicBezTo>
                <a:cubicBezTo>
                  <a:pt x="838004" y="665812"/>
                  <a:pt x="907169" y="808511"/>
                  <a:pt x="849085" y="670560"/>
                </a:cubicBezTo>
                <a:cubicBezTo>
                  <a:pt x="837203" y="642340"/>
                  <a:pt x="834174" y="651919"/>
                  <a:pt x="814251" y="627017"/>
                </a:cubicBezTo>
                <a:cubicBezTo>
                  <a:pt x="807188" y="618188"/>
                  <a:pt x="792307" y="588321"/>
                  <a:pt x="788125" y="579120"/>
                </a:cubicBezTo>
                <a:cubicBezTo>
                  <a:pt x="784891" y="572004"/>
                  <a:pt x="782912" y="564339"/>
                  <a:pt x="779417" y="557348"/>
                </a:cubicBezTo>
                <a:cubicBezTo>
                  <a:pt x="775632" y="549778"/>
                  <a:pt x="770708" y="542834"/>
                  <a:pt x="766354" y="535577"/>
                </a:cubicBezTo>
                <a:cubicBezTo>
                  <a:pt x="792769" y="509162"/>
                  <a:pt x="782497" y="517417"/>
                  <a:pt x="836023" y="487680"/>
                </a:cubicBezTo>
                <a:cubicBezTo>
                  <a:pt x="842855" y="483884"/>
                  <a:pt x="850803" y="482467"/>
                  <a:pt x="857794" y="478971"/>
                </a:cubicBezTo>
                <a:cubicBezTo>
                  <a:pt x="865364" y="475186"/>
                  <a:pt x="872357" y="470343"/>
                  <a:pt x="879565" y="465908"/>
                </a:cubicBezTo>
                <a:lnTo>
                  <a:pt x="914400" y="444137"/>
                </a:lnTo>
                <a:cubicBezTo>
                  <a:pt x="937623" y="448491"/>
                  <a:pt x="961731" y="449498"/>
                  <a:pt x="984068" y="457200"/>
                </a:cubicBezTo>
                <a:cubicBezTo>
                  <a:pt x="1004327" y="464186"/>
                  <a:pt x="1022501" y="476322"/>
                  <a:pt x="1040674" y="487680"/>
                </a:cubicBezTo>
                <a:cubicBezTo>
                  <a:pt x="1045896" y="490944"/>
                  <a:pt x="1047971" y="498581"/>
                  <a:pt x="1053737" y="500743"/>
                </a:cubicBezTo>
                <a:cubicBezTo>
                  <a:pt x="1071869" y="507542"/>
                  <a:pt x="1091474" y="509452"/>
                  <a:pt x="1110343" y="513806"/>
                </a:cubicBezTo>
                <a:cubicBezTo>
                  <a:pt x="1117600" y="509452"/>
                  <a:pt x="1128329" y="508313"/>
                  <a:pt x="1132114" y="500743"/>
                </a:cubicBezTo>
                <a:cubicBezTo>
                  <a:pt x="1134454" y="496062"/>
                  <a:pt x="1125745" y="492361"/>
                  <a:pt x="1123405" y="487680"/>
                </a:cubicBezTo>
                <a:cubicBezTo>
                  <a:pt x="1118462" y="477793"/>
                  <a:pt x="1115112" y="467172"/>
                  <a:pt x="1110343" y="457200"/>
                </a:cubicBezTo>
                <a:cubicBezTo>
                  <a:pt x="1075888" y="385157"/>
                  <a:pt x="1093124" y="405147"/>
                  <a:pt x="1062445" y="374468"/>
                </a:cubicBezTo>
                <a:cubicBezTo>
                  <a:pt x="1059542" y="355600"/>
                  <a:pt x="1059774" y="335974"/>
                  <a:pt x="1053737" y="317863"/>
                </a:cubicBezTo>
                <a:cubicBezTo>
                  <a:pt x="1049407" y="304873"/>
                  <a:pt x="1036180" y="296056"/>
                  <a:pt x="1031965" y="283028"/>
                </a:cubicBezTo>
                <a:cubicBezTo>
                  <a:pt x="1020044" y="246180"/>
                  <a:pt x="1005840" y="169817"/>
                  <a:pt x="1005840" y="169817"/>
                </a:cubicBezTo>
                <a:cubicBezTo>
                  <a:pt x="1010194" y="153851"/>
                  <a:pt x="1003837" y="128768"/>
                  <a:pt x="1018903" y="121920"/>
                </a:cubicBezTo>
                <a:cubicBezTo>
                  <a:pt x="1032116" y="115914"/>
                  <a:pt x="1041660" y="139995"/>
                  <a:pt x="1053737" y="148046"/>
                </a:cubicBezTo>
                <a:cubicBezTo>
                  <a:pt x="1076523" y="163237"/>
                  <a:pt x="1104041" y="172224"/>
                  <a:pt x="1123405" y="191588"/>
                </a:cubicBezTo>
                <a:cubicBezTo>
                  <a:pt x="1130662" y="198845"/>
                  <a:pt x="1138419" y="205636"/>
                  <a:pt x="1145177" y="213360"/>
                </a:cubicBezTo>
                <a:cubicBezTo>
                  <a:pt x="1148623" y="217298"/>
                  <a:pt x="1151111" y="221985"/>
                  <a:pt x="1153885" y="226423"/>
                </a:cubicBezTo>
                <a:cubicBezTo>
                  <a:pt x="1158370" y="233600"/>
                  <a:pt x="1160964" y="242210"/>
                  <a:pt x="1166948" y="248194"/>
                </a:cubicBezTo>
                <a:cubicBezTo>
                  <a:pt x="1177211" y="258457"/>
                  <a:pt x="1189422" y="266713"/>
                  <a:pt x="1201783" y="274320"/>
                </a:cubicBezTo>
                <a:cubicBezTo>
                  <a:pt x="1208440" y="278416"/>
                  <a:pt x="1216563" y="279533"/>
                  <a:pt x="1223554" y="283028"/>
                </a:cubicBezTo>
                <a:cubicBezTo>
                  <a:pt x="1231124" y="286813"/>
                  <a:pt x="1238148" y="291605"/>
                  <a:pt x="1245325" y="296091"/>
                </a:cubicBezTo>
                <a:cubicBezTo>
                  <a:pt x="1249763" y="298865"/>
                  <a:pt x="1253950" y="302026"/>
                  <a:pt x="1258388" y="304800"/>
                </a:cubicBezTo>
                <a:cubicBezTo>
                  <a:pt x="1265565" y="309286"/>
                  <a:pt x="1273315" y="312885"/>
                  <a:pt x="1280160" y="317863"/>
                </a:cubicBezTo>
                <a:cubicBezTo>
                  <a:pt x="1289328" y="324530"/>
                  <a:pt x="1296631" y="333693"/>
                  <a:pt x="1306285" y="339634"/>
                </a:cubicBezTo>
                <a:cubicBezTo>
                  <a:pt x="1315699" y="345427"/>
                  <a:pt x="1326605" y="348343"/>
                  <a:pt x="1336765" y="352697"/>
                </a:cubicBezTo>
                <a:cubicBezTo>
                  <a:pt x="1341119" y="357051"/>
                  <a:pt x="1347247" y="371351"/>
                  <a:pt x="1349828" y="365760"/>
                </a:cubicBezTo>
                <a:cubicBezTo>
                  <a:pt x="1359729" y="344307"/>
                  <a:pt x="1357418" y="319076"/>
                  <a:pt x="1362891" y="296091"/>
                </a:cubicBezTo>
                <a:cubicBezTo>
                  <a:pt x="1364701" y="288487"/>
                  <a:pt x="1368366" y="281435"/>
                  <a:pt x="1371600" y="274320"/>
                </a:cubicBezTo>
                <a:cubicBezTo>
                  <a:pt x="1382130" y="251154"/>
                  <a:pt x="1385145" y="247391"/>
                  <a:pt x="1397725" y="226423"/>
                </a:cubicBezTo>
                <a:cubicBezTo>
                  <a:pt x="1400628" y="207554"/>
                  <a:pt x="1402012" y="188389"/>
                  <a:pt x="1406434" y="169817"/>
                </a:cubicBezTo>
                <a:cubicBezTo>
                  <a:pt x="1409306" y="157753"/>
                  <a:pt x="1417390" y="147204"/>
                  <a:pt x="1419497" y="134983"/>
                </a:cubicBezTo>
                <a:cubicBezTo>
                  <a:pt x="1424699" y="104810"/>
                  <a:pt x="1421960" y="73517"/>
                  <a:pt x="1428205" y="43543"/>
                </a:cubicBezTo>
                <a:cubicBezTo>
                  <a:pt x="1429461" y="37514"/>
                  <a:pt x="1435469" y="32551"/>
                  <a:pt x="1441268" y="30480"/>
                </a:cubicBezTo>
                <a:cubicBezTo>
                  <a:pt x="1456550" y="25022"/>
                  <a:pt x="1473199" y="24674"/>
                  <a:pt x="1489165" y="21771"/>
                </a:cubicBezTo>
                <a:cubicBezTo>
                  <a:pt x="1496422" y="17417"/>
                  <a:pt x="1503367" y="12493"/>
                  <a:pt x="1510937" y="8708"/>
                </a:cubicBezTo>
                <a:cubicBezTo>
                  <a:pt x="1517928" y="5213"/>
                  <a:pt x="1532708" y="0"/>
                  <a:pt x="1532708" y="0"/>
                </a:cubicBezTo>
              </a:path>
            </a:pathLst>
          </a:cu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/>
          <p:cNvSpPr txBox="1"/>
          <p:nvPr/>
        </p:nvSpPr>
        <p:spPr>
          <a:xfrm>
            <a:off x="3126764" y="1194306"/>
            <a:ext cx="346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Measuring the movement of water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24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C:\Users\irene\Downloads\3-s2.0-B9780123983985000059-f05-02-978012398398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59" y="2571750"/>
            <a:ext cx="5154613" cy="254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What is DTI?</a:t>
            </a:r>
            <a:endParaRPr lang="en-CA" dirty="0"/>
          </a:p>
        </p:txBody>
      </p:sp>
      <p:pic>
        <p:nvPicPr>
          <p:cNvPr id="2050" name="Picture 2" descr="C:\Users\irene\Downloads\imag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229742"/>
            <a:ext cx="410464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irene\Downloads\six_brains.png.crdownlo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56" y="1229742"/>
            <a:ext cx="2701290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3924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DTI Data Collection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 smtClean="0"/>
              <a:t>Important parameters:</a:t>
            </a:r>
          </a:p>
          <a:p>
            <a:pPr lvl="1"/>
            <a:r>
              <a:rPr lang="en-CA" dirty="0" smtClean="0"/>
              <a:t>Number and value of B(s)</a:t>
            </a:r>
          </a:p>
          <a:p>
            <a:pPr lvl="1"/>
            <a:r>
              <a:rPr lang="en-CA" dirty="0" smtClean="0"/>
              <a:t># gradient directions</a:t>
            </a:r>
          </a:p>
          <a:p>
            <a:r>
              <a:rPr lang="en-CA" dirty="0" smtClean="0"/>
              <a:t>For </a:t>
            </a:r>
            <a:r>
              <a:rPr lang="en-CA" dirty="0" err="1" smtClean="0"/>
              <a:t>Elition</a:t>
            </a:r>
            <a:r>
              <a:rPr lang="en-CA" dirty="0" smtClean="0"/>
              <a:t> we have 3 suggested DTI sequences (see Dec meeting on </a:t>
            </a:r>
            <a:r>
              <a:rPr lang="en-CA" dirty="0" err="1" smtClean="0"/>
              <a:t>Vbrain</a:t>
            </a:r>
            <a:r>
              <a:rPr lang="en-CA" dirty="0" smtClean="0"/>
              <a:t> sequences)</a:t>
            </a:r>
          </a:p>
          <a:p>
            <a:pPr lvl="1"/>
            <a:r>
              <a:rPr lang="en-CA" dirty="0" smtClean="0"/>
              <a:t>HARDI 60</a:t>
            </a:r>
          </a:p>
          <a:p>
            <a:pPr lvl="1"/>
            <a:r>
              <a:rPr lang="en-CA" dirty="0" smtClean="0"/>
              <a:t>98 direction / 3 </a:t>
            </a:r>
            <a:r>
              <a:rPr lang="en-CA" dirty="0" err="1" smtClean="0"/>
              <a:t>Bs</a:t>
            </a:r>
            <a:endParaRPr lang="en-CA" dirty="0" smtClean="0"/>
          </a:p>
          <a:p>
            <a:pPr lvl="1"/>
            <a:r>
              <a:rPr lang="en-CA" dirty="0" smtClean="0"/>
              <a:t>128 direction / 3 </a:t>
            </a:r>
            <a:r>
              <a:rPr lang="en-CA" dirty="0" err="1" smtClean="0"/>
              <a:t>Bs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48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Analysis Pipelines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Depending on how you collect you data, you can use different analysis techniques.</a:t>
            </a:r>
          </a:p>
          <a:p>
            <a:r>
              <a:rPr lang="en-CA" dirty="0" smtClean="0"/>
              <a:t>For more advanced modelling, multi-shell diffusion (a few B values) is needed</a:t>
            </a:r>
          </a:p>
          <a:p>
            <a:r>
              <a:rPr lang="en-CA" dirty="0" smtClean="0"/>
              <a:t>To correct for image distortion due to EPI, need to collect B0 scans with opposite phase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032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Basic Analysis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7585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CA" dirty="0" smtClean="0"/>
              <a:t>For basic analysis I like to use FSL processing </a:t>
            </a:r>
          </a:p>
          <a:p>
            <a:pPr marL="0" indent="0">
              <a:buNone/>
            </a:pPr>
            <a:r>
              <a:rPr lang="en-CA" sz="2800" dirty="0" smtClean="0"/>
              <a:t>     - great </a:t>
            </a:r>
            <a:r>
              <a:rPr lang="en-CA" sz="2800" dirty="0"/>
              <a:t>wiki reference </a:t>
            </a:r>
            <a:r>
              <a:rPr lang="en-CA" sz="2800" dirty="0" smtClean="0"/>
              <a:t>(and links within) at </a:t>
            </a:r>
            <a:r>
              <a:rPr lang="en-CA" sz="2700" dirty="0" smtClean="0">
                <a:hlinkClick r:id="rId2"/>
              </a:rPr>
              <a:t>https</a:t>
            </a:r>
            <a:r>
              <a:rPr lang="en-CA" sz="2700" dirty="0">
                <a:hlinkClick r:id="rId2"/>
              </a:rPr>
              <a:t>://</a:t>
            </a:r>
            <a:r>
              <a:rPr lang="en-CA" sz="2700" dirty="0" smtClean="0">
                <a:hlinkClick r:id="rId2"/>
              </a:rPr>
              <a:t>fsl.fmrib.ox.ac.uk/fsl/fslwiki/FDT/UserGuide#Processing_pipeline</a:t>
            </a:r>
            <a:endParaRPr lang="en-CA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Convert data (PAR/REC or </a:t>
            </a:r>
            <a:r>
              <a:rPr lang="en-CA" dirty="0" err="1" smtClean="0"/>
              <a:t>dicom</a:t>
            </a:r>
            <a:r>
              <a:rPr lang="en-CA" dirty="0" smtClean="0"/>
              <a:t>) to .</a:t>
            </a:r>
            <a:r>
              <a:rPr lang="en-CA" dirty="0" err="1" smtClean="0"/>
              <a:t>nii</a:t>
            </a:r>
            <a:r>
              <a:rPr lang="en-CA" dirty="0" smtClean="0"/>
              <a:t> using dcm2niix</a:t>
            </a:r>
          </a:p>
          <a:p>
            <a:pPr marL="400050" lvl="1" indent="0">
              <a:buNone/>
            </a:pPr>
            <a:r>
              <a:rPr lang="en-CA" dirty="0"/>
              <a:t>-</a:t>
            </a:r>
            <a:r>
              <a:rPr lang="en-CA" dirty="0" smtClean="0"/>
              <a:t> This should result in 4 files: .</a:t>
            </a:r>
            <a:r>
              <a:rPr lang="en-CA" dirty="0" err="1" smtClean="0"/>
              <a:t>nii</a:t>
            </a:r>
            <a:r>
              <a:rPr lang="en-CA" dirty="0" smtClean="0"/>
              <a:t>, .</a:t>
            </a:r>
            <a:r>
              <a:rPr lang="en-CA" dirty="0" err="1" smtClean="0"/>
              <a:t>json</a:t>
            </a:r>
            <a:r>
              <a:rPr lang="en-CA" dirty="0" smtClean="0"/>
              <a:t>, .</a:t>
            </a:r>
            <a:r>
              <a:rPr lang="en-CA" dirty="0" err="1" smtClean="0"/>
              <a:t>bval</a:t>
            </a:r>
            <a:r>
              <a:rPr lang="en-CA" dirty="0" smtClean="0"/>
              <a:t>, .</a:t>
            </a:r>
            <a:r>
              <a:rPr lang="en-CA" dirty="0" err="1" smtClean="0"/>
              <a:t>bvec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 smtClean="0"/>
              <a:t>Grab the B0 image(s)</a:t>
            </a:r>
          </a:p>
          <a:p>
            <a:pPr marL="857250" lvl="1" indent="-457200">
              <a:buFont typeface="Wingdings"/>
              <a:buChar char="Ø"/>
            </a:pPr>
            <a:r>
              <a:rPr lang="en-CA" dirty="0" err="1" smtClean="0"/>
              <a:t>fslroi</a:t>
            </a:r>
            <a:r>
              <a:rPr lang="en-CA" dirty="0" smtClean="0"/>
              <a:t> </a:t>
            </a:r>
            <a:r>
              <a:rPr lang="en-CA" dirty="0" err="1" smtClean="0"/>
              <a:t>DTI.nii</a:t>
            </a:r>
            <a:r>
              <a:rPr lang="en-CA" dirty="0" smtClean="0"/>
              <a:t> B0.nii 0 1</a:t>
            </a:r>
          </a:p>
          <a:p>
            <a:pPr marL="857250" lvl="1" indent="-457200">
              <a:buFont typeface="Wingdings"/>
              <a:buChar char="Ø"/>
            </a:pPr>
            <a:endParaRPr lang="en-CA" sz="2300" dirty="0" smtClean="0"/>
          </a:p>
          <a:p>
            <a:pPr marL="0" indent="0">
              <a:buNone/>
            </a:pPr>
            <a:r>
              <a:rPr lang="en-CA" dirty="0" smtClean="0"/>
              <a:t>Depending on if you do distortion corrections, the next steps are different.</a:t>
            </a:r>
          </a:p>
          <a:p>
            <a:pPr marL="971550" lvl="1" indent="-514350">
              <a:buFont typeface="+mj-lt"/>
              <a:buAutoNum type="arabicPeriod"/>
            </a:pPr>
            <a:endParaRPr lang="en-CA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615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/>
              <a:t>Topup</a:t>
            </a:r>
            <a:r>
              <a:rPr lang="en-CA" dirty="0" smtClean="0"/>
              <a:t> or no </a:t>
            </a:r>
            <a:r>
              <a:rPr lang="en-CA" dirty="0" err="1" smtClean="0"/>
              <a:t>Topup</a:t>
            </a:r>
            <a:r>
              <a:rPr lang="en-CA" dirty="0" smtClean="0"/>
              <a:t>?</a:t>
            </a:r>
            <a:endParaRPr lang="en-C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1" t="7313" b="2812"/>
          <a:stretch/>
        </p:blipFill>
        <p:spPr bwMode="auto">
          <a:xfrm>
            <a:off x="895603" y="1420810"/>
            <a:ext cx="2574942" cy="3156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80" t="3583" r="12074" b="4167"/>
          <a:stretch/>
        </p:blipFill>
        <p:spPr bwMode="auto">
          <a:xfrm>
            <a:off x="3470545" y="1420990"/>
            <a:ext cx="2361218" cy="31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9" t="2905" r="4996" b="3891"/>
          <a:stretch/>
        </p:blipFill>
        <p:spPr bwMode="auto">
          <a:xfrm>
            <a:off x="5829209" y="1419622"/>
            <a:ext cx="2415199" cy="31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178592" y="4556271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 smtClean="0"/>
              <a:t>Topup</a:t>
            </a:r>
            <a:r>
              <a:rPr lang="en-CA" dirty="0" smtClean="0"/>
              <a:t> corrected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3885655" y="4561266"/>
            <a:ext cx="1530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Reverse phase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1658090" y="4565128"/>
            <a:ext cx="104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B0 image</a:t>
            </a:r>
            <a:endParaRPr lang="en-CA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855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No </a:t>
            </a:r>
            <a:r>
              <a:rPr lang="en-CA" dirty="0" err="1" smtClean="0"/>
              <a:t>Topup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 dirty="0" smtClean="0"/>
              <a:t>3. Brain extract the B0</a:t>
            </a:r>
          </a:p>
          <a:p>
            <a:pPr marL="0" indent="0">
              <a:buNone/>
            </a:pPr>
            <a:r>
              <a:rPr lang="en-CA" dirty="0"/>
              <a:t> </a:t>
            </a:r>
            <a:r>
              <a:rPr lang="en-CA" dirty="0" smtClean="0"/>
              <a:t>  </a:t>
            </a:r>
            <a:r>
              <a:rPr lang="en-CA" sz="2800" dirty="0" smtClean="0"/>
              <a:t> &gt; bet B0.nii B0_brain –f 0.2 –g 0 –m</a:t>
            </a:r>
          </a:p>
          <a:p>
            <a:pPr marL="0" indent="0">
              <a:buNone/>
            </a:pPr>
            <a:r>
              <a:rPr lang="en-CA" dirty="0" smtClean="0"/>
              <a:t>4. Create </a:t>
            </a:r>
            <a:r>
              <a:rPr lang="en-CA" dirty="0" err="1" smtClean="0"/>
              <a:t>acqparam</a:t>
            </a:r>
            <a:r>
              <a:rPr lang="en-CA" dirty="0" smtClean="0"/>
              <a:t> and index files</a:t>
            </a:r>
          </a:p>
          <a:p>
            <a:pPr marL="0" indent="0">
              <a:buNone/>
            </a:pPr>
            <a:r>
              <a:rPr lang="en-CA" dirty="0" smtClean="0"/>
              <a:t>   &gt; </a:t>
            </a:r>
            <a:r>
              <a:rPr lang="en-CA" sz="2900" dirty="0" smtClean="0"/>
              <a:t>acqparam.txt describes images in DTI file (specifying the phase-encoding direction). Index.txt links </a:t>
            </a:r>
            <a:r>
              <a:rPr lang="en-CA" sz="2900" dirty="0" err="1" smtClean="0"/>
              <a:t>acqparam</a:t>
            </a:r>
            <a:r>
              <a:rPr lang="en-CA" sz="2900" dirty="0" smtClean="0"/>
              <a:t> and DTI files. </a:t>
            </a:r>
          </a:p>
          <a:p>
            <a:pPr marL="0" indent="0">
              <a:buNone/>
            </a:pPr>
            <a:r>
              <a:rPr lang="en-CA" dirty="0" smtClean="0"/>
              <a:t>5. Do eddy current correction</a:t>
            </a:r>
          </a:p>
          <a:p>
            <a:pPr marL="0" indent="0">
              <a:buNone/>
            </a:pPr>
            <a:r>
              <a:rPr lang="en-CA" dirty="0" smtClean="0"/>
              <a:t>    </a:t>
            </a:r>
            <a:r>
              <a:rPr lang="en-CA" sz="2800" dirty="0" smtClean="0"/>
              <a:t>&gt; </a:t>
            </a:r>
            <a:r>
              <a:rPr lang="en-CA" sz="2800" dirty="0" err="1" smtClean="0"/>
              <a:t>eddy_openmp</a:t>
            </a:r>
            <a:r>
              <a:rPr lang="en-CA" sz="2800" dirty="0" smtClean="0"/>
              <a:t> --</a:t>
            </a:r>
            <a:r>
              <a:rPr lang="en-CA" sz="2800" dirty="0" err="1" smtClean="0"/>
              <a:t>imain</a:t>
            </a:r>
            <a:r>
              <a:rPr lang="en-CA" sz="2800" dirty="0" smtClean="0"/>
              <a:t>=DTI </a:t>
            </a:r>
            <a:r>
              <a:rPr lang="en-CA" sz="2800" dirty="0" smtClean="0"/>
              <a:t>--acqp=acqparams.txt </a:t>
            </a:r>
            <a:r>
              <a:rPr lang="en-CA" sz="2800" dirty="0" smtClean="0"/>
              <a:t>--index=index.txt –mask=B0_brain_mask --</a:t>
            </a:r>
            <a:r>
              <a:rPr lang="en-CA" sz="2800" dirty="0" err="1" smtClean="0"/>
              <a:t>bvals</a:t>
            </a:r>
            <a:r>
              <a:rPr lang="en-CA" sz="2800" dirty="0" smtClean="0"/>
              <a:t>=…</a:t>
            </a:r>
            <a:r>
              <a:rPr lang="en-CA" sz="2800" dirty="0" err="1" smtClean="0"/>
              <a:t>bval</a:t>
            </a:r>
            <a:r>
              <a:rPr lang="en-CA" sz="2800" dirty="0" smtClean="0"/>
              <a:t> --</a:t>
            </a:r>
            <a:r>
              <a:rPr lang="en-CA" sz="2800" dirty="0" err="1" smtClean="0"/>
              <a:t>bvecs</a:t>
            </a:r>
            <a:r>
              <a:rPr lang="en-CA" sz="2800" dirty="0" smtClean="0"/>
              <a:t>=…</a:t>
            </a:r>
            <a:r>
              <a:rPr lang="en-CA" sz="2800" dirty="0" err="1" smtClean="0"/>
              <a:t>bvec</a:t>
            </a:r>
            <a:r>
              <a:rPr lang="en-CA" sz="2800" dirty="0" smtClean="0"/>
              <a:t> --out=DTI_NO_TU</a:t>
            </a:r>
          </a:p>
          <a:p>
            <a:pPr marL="0" indent="0">
              <a:buNone/>
            </a:pPr>
            <a:r>
              <a:rPr lang="en-CA" dirty="0" smtClean="0"/>
              <a:t>6. Run tensor analysis</a:t>
            </a:r>
          </a:p>
          <a:p>
            <a:pPr marL="0" indent="0">
              <a:buNone/>
            </a:pPr>
            <a:r>
              <a:rPr lang="en-CA" sz="2800" dirty="0" smtClean="0"/>
              <a:t>    &gt; </a:t>
            </a:r>
            <a:r>
              <a:rPr lang="en-CA" sz="2800" dirty="0" err="1" smtClean="0"/>
              <a:t>dtifit</a:t>
            </a:r>
            <a:r>
              <a:rPr lang="en-CA" sz="2800" dirty="0" smtClean="0"/>
              <a:t> --data=DTI_NO_TU --out=DTI --mask=mask=B0_brain_mask --</a:t>
            </a:r>
            <a:r>
              <a:rPr lang="en-CA" sz="2800" dirty="0" err="1" smtClean="0"/>
              <a:t>bvals</a:t>
            </a:r>
            <a:r>
              <a:rPr lang="en-CA" sz="2800" dirty="0" smtClean="0"/>
              <a:t>=…</a:t>
            </a:r>
            <a:r>
              <a:rPr lang="en-CA" sz="2800" dirty="0" err="1" smtClean="0"/>
              <a:t>bval</a:t>
            </a:r>
            <a:r>
              <a:rPr lang="en-CA" sz="2800" dirty="0" smtClean="0"/>
              <a:t> --</a:t>
            </a:r>
            <a:r>
              <a:rPr lang="en-CA" sz="2800" dirty="0" err="1" smtClean="0"/>
              <a:t>bvecs</a:t>
            </a:r>
            <a:r>
              <a:rPr lang="en-CA" sz="2800" dirty="0" smtClean="0"/>
              <a:t>=</a:t>
            </a:r>
            <a:r>
              <a:rPr lang="en-CA" sz="2800" dirty="0" err="1" smtClean="0"/>
              <a:t>DTI_NO_TU.eddy_rotated_bvecs</a:t>
            </a:r>
            <a:endParaRPr lang="en-CA" sz="2800" dirty="0" smtClean="0"/>
          </a:p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608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Using </a:t>
            </a:r>
            <a:r>
              <a:rPr lang="en-CA" dirty="0" err="1" smtClean="0"/>
              <a:t>TopUp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3183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CA" dirty="0" smtClean="0"/>
              <a:t>3. Merge B0</a:t>
            </a:r>
          </a:p>
          <a:p>
            <a:pPr marL="457200" lvl="1" indent="0">
              <a:buNone/>
            </a:pPr>
            <a:r>
              <a:rPr lang="en-CA" sz="2900" dirty="0" smtClean="0"/>
              <a:t>&gt; </a:t>
            </a:r>
            <a:r>
              <a:rPr lang="en-CA" sz="2900" dirty="0" err="1" smtClean="0"/>
              <a:t>fslmerge</a:t>
            </a:r>
            <a:r>
              <a:rPr lang="en-CA" sz="2900" dirty="0" smtClean="0"/>
              <a:t> –t DTI_b0_all DTI_b0 </a:t>
            </a:r>
            <a:r>
              <a:rPr lang="en-CA" sz="2900" dirty="0" err="1" smtClean="0"/>
              <a:t>DTI_reverse</a:t>
            </a:r>
            <a:endParaRPr lang="en-CA" sz="2900" dirty="0" smtClean="0"/>
          </a:p>
          <a:p>
            <a:pPr marL="0" indent="0">
              <a:buNone/>
            </a:pPr>
            <a:r>
              <a:rPr lang="en-CA" dirty="0" smtClean="0"/>
              <a:t>4. Find </a:t>
            </a:r>
            <a:r>
              <a:rPr lang="en-CA" dirty="0" err="1" smtClean="0"/>
              <a:t>Topup</a:t>
            </a:r>
            <a:r>
              <a:rPr lang="en-CA" dirty="0" smtClean="0"/>
              <a:t> values</a:t>
            </a:r>
          </a:p>
          <a:p>
            <a:pPr marL="0" indent="0">
              <a:buNone/>
            </a:pPr>
            <a:r>
              <a:rPr lang="en-CA" sz="2900" dirty="0" smtClean="0"/>
              <a:t>       &gt; </a:t>
            </a:r>
            <a:r>
              <a:rPr lang="en-CA" sz="2900" dirty="0" err="1" smtClean="0"/>
              <a:t>topup</a:t>
            </a:r>
            <a:r>
              <a:rPr lang="en-CA" sz="2900" dirty="0" smtClean="0"/>
              <a:t> --</a:t>
            </a:r>
            <a:r>
              <a:rPr lang="en-CA" sz="2900" dirty="0" err="1" smtClean="0"/>
              <a:t>imain</a:t>
            </a:r>
            <a:r>
              <a:rPr lang="en-CA" sz="2900" dirty="0" smtClean="0"/>
              <a:t>=DTI_b0_all --datain=acqparams.txt --</a:t>
            </a:r>
            <a:r>
              <a:rPr lang="en-CA" sz="2900" dirty="0" err="1" smtClean="0"/>
              <a:t>config</a:t>
            </a:r>
            <a:r>
              <a:rPr lang="en-CA" sz="2900" dirty="0" smtClean="0"/>
              <a:t>=b02b0.cnf --out=topup_PA_AP_b0 --</a:t>
            </a:r>
            <a:r>
              <a:rPr lang="en-CA" sz="2900" dirty="0" err="1" smtClean="0"/>
              <a:t>fout</a:t>
            </a:r>
            <a:r>
              <a:rPr lang="en-CA" sz="2900" dirty="0" smtClean="0"/>
              <a:t>=topup_PA_AP_b0_field --</a:t>
            </a:r>
            <a:r>
              <a:rPr lang="en-CA" sz="2900" dirty="0" err="1" smtClean="0"/>
              <a:t>iout</a:t>
            </a:r>
            <a:r>
              <a:rPr lang="en-CA" sz="2900" dirty="0" smtClean="0"/>
              <a:t>=topup_PA_AP_b0_unwrapped</a:t>
            </a:r>
          </a:p>
          <a:p>
            <a:pPr marL="0" indent="0">
              <a:buNone/>
            </a:pPr>
            <a:r>
              <a:rPr lang="en-CA" dirty="0" smtClean="0"/>
              <a:t>5. Apply </a:t>
            </a:r>
            <a:r>
              <a:rPr lang="en-CA" dirty="0" err="1" smtClean="0"/>
              <a:t>topup</a:t>
            </a:r>
            <a:endParaRPr lang="en-CA" dirty="0" smtClean="0"/>
          </a:p>
          <a:p>
            <a:pPr marL="0" indent="0">
              <a:buNone/>
            </a:pPr>
            <a:r>
              <a:rPr lang="en-CA" sz="2900" dirty="0" smtClean="0"/>
              <a:t>      &gt; </a:t>
            </a:r>
            <a:r>
              <a:rPr lang="en-CA" sz="2900" dirty="0" err="1" smtClean="0"/>
              <a:t>applytopup</a:t>
            </a:r>
            <a:r>
              <a:rPr lang="en-CA" sz="2900" dirty="0" smtClean="0"/>
              <a:t> --</a:t>
            </a:r>
            <a:r>
              <a:rPr lang="en-CA" sz="2900" dirty="0" err="1" smtClean="0"/>
              <a:t>imain</a:t>
            </a:r>
            <a:r>
              <a:rPr lang="en-CA" sz="2900" dirty="0" smtClean="0"/>
              <a:t>=DTI_b0,DTI_reverse --</a:t>
            </a:r>
            <a:r>
              <a:rPr lang="en-CA" sz="2900" dirty="0" err="1" smtClean="0"/>
              <a:t>inindex</a:t>
            </a:r>
            <a:r>
              <a:rPr lang="en-CA" sz="2900" dirty="0" smtClean="0"/>
              <a:t>=1,2 --datain=acqparams.txt --</a:t>
            </a:r>
            <a:r>
              <a:rPr lang="en-CA" sz="2900" dirty="0" err="1" smtClean="0"/>
              <a:t>topup</a:t>
            </a:r>
            <a:r>
              <a:rPr lang="en-CA" sz="2900" dirty="0" smtClean="0"/>
              <a:t>=topup_PA_AP_b0 --out=</a:t>
            </a:r>
            <a:r>
              <a:rPr lang="en-CA" sz="2900" dirty="0" err="1" smtClean="0"/>
              <a:t>topup_hifi_nodiff</a:t>
            </a:r>
            <a:endParaRPr lang="en-CA" sz="2900" dirty="0" smtClean="0"/>
          </a:p>
          <a:p>
            <a:pPr marL="0" indent="0">
              <a:buNone/>
            </a:pPr>
            <a:r>
              <a:rPr lang="en-CA" dirty="0" smtClean="0"/>
              <a:t>6. BET</a:t>
            </a:r>
          </a:p>
          <a:p>
            <a:pPr marL="0" indent="0">
              <a:buNone/>
            </a:pPr>
            <a:r>
              <a:rPr lang="en-CA" sz="2900" dirty="0" smtClean="0"/>
              <a:t>     &gt; bet </a:t>
            </a:r>
            <a:r>
              <a:rPr lang="en-CA" sz="2900" dirty="0" err="1" smtClean="0"/>
              <a:t>topup_hifi_nodiff</a:t>
            </a:r>
            <a:r>
              <a:rPr lang="en-CA" sz="2900" dirty="0" smtClean="0"/>
              <a:t> </a:t>
            </a:r>
            <a:r>
              <a:rPr lang="en-CA" sz="2900" dirty="0" err="1" smtClean="0"/>
              <a:t>topup_hifi_nodiff_brain</a:t>
            </a:r>
            <a:r>
              <a:rPr lang="en-CA" sz="2900" dirty="0" smtClean="0"/>
              <a:t> -m -f 0.2</a:t>
            </a:r>
          </a:p>
          <a:p>
            <a:pPr marL="0" indent="0">
              <a:buNone/>
            </a:pPr>
            <a:r>
              <a:rPr lang="en-CA" dirty="0" smtClean="0"/>
              <a:t>7. Eddy current correct</a:t>
            </a:r>
          </a:p>
          <a:p>
            <a:pPr marL="0" indent="0">
              <a:buNone/>
            </a:pPr>
            <a:r>
              <a:rPr lang="en-CA" sz="2900" dirty="0" smtClean="0"/>
              <a:t>     &gt; </a:t>
            </a:r>
            <a:r>
              <a:rPr lang="en-CA" sz="2900" dirty="0" err="1" smtClean="0"/>
              <a:t>eddy_openmp</a:t>
            </a:r>
            <a:r>
              <a:rPr lang="en-CA" sz="2900" dirty="0" smtClean="0"/>
              <a:t> --</a:t>
            </a:r>
            <a:r>
              <a:rPr lang="en-CA" sz="2900" dirty="0" err="1" smtClean="0"/>
              <a:t>imain</a:t>
            </a:r>
            <a:r>
              <a:rPr lang="en-CA" sz="2900" dirty="0" smtClean="0"/>
              <a:t>=DTI --mask=</a:t>
            </a:r>
            <a:r>
              <a:rPr lang="en-CA" sz="2900" dirty="0" err="1" smtClean="0"/>
              <a:t>topup_hifi_nodiff_brain_mask</a:t>
            </a:r>
            <a:r>
              <a:rPr lang="en-CA" sz="2900" dirty="0" smtClean="0"/>
              <a:t> --datain=acqparams.txt --index=index.txt --</a:t>
            </a:r>
            <a:r>
              <a:rPr lang="en-CA" sz="2900" dirty="0" err="1"/>
              <a:t>bvals</a:t>
            </a:r>
            <a:r>
              <a:rPr lang="en-CA" sz="2900" dirty="0"/>
              <a:t>=…</a:t>
            </a:r>
            <a:r>
              <a:rPr lang="en-CA" sz="2900" dirty="0" err="1"/>
              <a:t>bval</a:t>
            </a:r>
            <a:r>
              <a:rPr lang="en-CA" sz="2900" dirty="0"/>
              <a:t> --</a:t>
            </a:r>
            <a:r>
              <a:rPr lang="en-CA" sz="2900" dirty="0" err="1"/>
              <a:t>bvecs</a:t>
            </a:r>
            <a:r>
              <a:rPr lang="en-CA" sz="2900" dirty="0"/>
              <a:t>=…</a:t>
            </a:r>
            <a:r>
              <a:rPr lang="en-CA" sz="2900" dirty="0" err="1"/>
              <a:t>bvec</a:t>
            </a:r>
            <a:r>
              <a:rPr lang="en-CA" sz="2900" dirty="0"/>
              <a:t> --</a:t>
            </a:r>
            <a:r>
              <a:rPr lang="en-CA" sz="2900" dirty="0" smtClean="0"/>
              <a:t>out=ECC --</a:t>
            </a:r>
            <a:r>
              <a:rPr lang="en-CA" sz="2900" dirty="0" err="1" smtClean="0"/>
              <a:t>ref_scan_no</a:t>
            </a:r>
            <a:r>
              <a:rPr lang="en-CA" sz="2900" dirty="0" smtClean="0"/>
              <a:t>=0 --</a:t>
            </a:r>
            <a:r>
              <a:rPr lang="en-CA" sz="2900" dirty="0" err="1" smtClean="0"/>
              <a:t>ol_nstd</a:t>
            </a:r>
            <a:r>
              <a:rPr lang="en-CA" sz="2900" dirty="0" smtClean="0"/>
              <a:t>=4 --</a:t>
            </a:r>
            <a:r>
              <a:rPr lang="en-CA" sz="2900" dirty="0" err="1" smtClean="0"/>
              <a:t>topup</a:t>
            </a:r>
            <a:r>
              <a:rPr lang="en-CA" sz="2900" dirty="0" smtClean="0"/>
              <a:t>=topup_PA_AP_b0 </a:t>
            </a:r>
          </a:p>
          <a:p>
            <a:pPr marL="0" indent="0">
              <a:buNone/>
            </a:pPr>
            <a:r>
              <a:rPr lang="en-CA" dirty="0" smtClean="0"/>
              <a:t>8. Run tensor analysis</a:t>
            </a:r>
          </a:p>
          <a:p>
            <a:pPr marL="0" indent="0">
              <a:buNone/>
            </a:pPr>
            <a:r>
              <a:rPr lang="en-CA" sz="2900" dirty="0" smtClean="0"/>
              <a:t>    &gt; </a:t>
            </a:r>
            <a:r>
              <a:rPr lang="en-CA" sz="2900" dirty="0" err="1" smtClean="0"/>
              <a:t>dtifit</a:t>
            </a:r>
            <a:r>
              <a:rPr lang="en-CA" sz="2900" dirty="0" smtClean="0"/>
              <a:t> --data=ECC --out=DTI --mask=</a:t>
            </a:r>
            <a:r>
              <a:rPr lang="en-CA" sz="2900" dirty="0" err="1"/>
              <a:t>topup_hifi_nodiff_brain_mask</a:t>
            </a:r>
            <a:r>
              <a:rPr lang="en-CA" sz="2900" dirty="0"/>
              <a:t> --</a:t>
            </a:r>
            <a:r>
              <a:rPr lang="en-CA" sz="2900" dirty="0" err="1"/>
              <a:t>bvals</a:t>
            </a:r>
            <a:r>
              <a:rPr lang="en-CA" sz="2900" dirty="0"/>
              <a:t>=…</a:t>
            </a:r>
            <a:r>
              <a:rPr lang="en-CA" sz="2900" dirty="0" err="1"/>
              <a:t>bval</a:t>
            </a:r>
            <a:r>
              <a:rPr lang="en-CA" sz="2900" dirty="0"/>
              <a:t> --</a:t>
            </a:r>
            <a:r>
              <a:rPr lang="en-CA" sz="2900" dirty="0" err="1" smtClean="0"/>
              <a:t>bvecs</a:t>
            </a:r>
            <a:r>
              <a:rPr lang="en-CA" sz="2900" dirty="0" smtClean="0"/>
              <a:t>= </a:t>
            </a:r>
            <a:r>
              <a:rPr lang="en-CA" sz="2900" smtClean="0"/>
              <a:t>ECC.eddy_rotated_bvecs</a:t>
            </a:r>
            <a:endParaRPr lang="en-CA" sz="2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34056-EBD0-4314-86F7-07F1F4D3DFC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583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774</Words>
  <Application>Microsoft Office PowerPoint</Application>
  <PresentationFormat>On-screen Show (16:9)</PresentationFormat>
  <Paragraphs>118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Diffusion Tensor Imaging Analysis</vt:lpstr>
      <vt:lpstr>What is DTI?</vt:lpstr>
      <vt:lpstr>What is DTI?</vt:lpstr>
      <vt:lpstr>DTI Data Collection</vt:lpstr>
      <vt:lpstr>Analysis Pipelines</vt:lpstr>
      <vt:lpstr>Basic Analysis</vt:lpstr>
      <vt:lpstr>Topup or no Topup?</vt:lpstr>
      <vt:lpstr>No Topup</vt:lpstr>
      <vt:lpstr>Using TopUp</vt:lpstr>
      <vt:lpstr>Acqparams and Index files</vt:lpstr>
      <vt:lpstr>Issues with topup</vt:lpstr>
      <vt:lpstr>What is output?</vt:lpstr>
      <vt:lpstr>Now what?</vt:lpstr>
      <vt:lpstr>Tractography</vt:lpstr>
      <vt:lpstr>Tractography</vt:lpstr>
      <vt:lpstr>Multi-B shell modeling</vt:lpstr>
      <vt:lpstr>Next meeting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Tensor Imaging Analysis</dc:title>
  <dc:creator>irene</dc:creator>
  <cp:lastModifiedBy>irene</cp:lastModifiedBy>
  <cp:revision>33</cp:revision>
  <dcterms:created xsi:type="dcterms:W3CDTF">2023-01-16T23:25:57Z</dcterms:created>
  <dcterms:modified xsi:type="dcterms:W3CDTF">2023-02-09T18:30:22Z</dcterms:modified>
</cp:coreProperties>
</file>