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7" r:id="rId3"/>
    <p:sldId id="260" r:id="rId4"/>
    <p:sldId id="258" r:id="rId5"/>
    <p:sldId id="259" r:id="rId6"/>
    <p:sldId id="268" r:id="rId7"/>
    <p:sldId id="275" r:id="rId8"/>
    <p:sldId id="276" r:id="rId9"/>
    <p:sldId id="279" r:id="rId10"/>
    <p:sldId id="271" r:id="rId11"/>
    <p:sldId id="272" r:id="rId12"/>
    <p:sldId id="273" r:id="rId13"/>
    <p:sldId id="274" r:id="rId14"/>
    <p:sldId id="280" r:id="rId15"/>
    <p:sldId id="269" r:id="rId16"/>
    <p:sldId id="281" r:id="rId17"/>
    <p:sldId id="261" r:id="rId18"/>
    <p:sldId id="262" r:id="rId19"/>
    <p:sldId id="265" r:id="rId20"/>
    <p:sldId id="270" r:id="rId21"/>
    <p:sldId id="263" r:id="rId22"/>
    <p:sldId id="26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3A5"/>
    <a:srgbClr val="FFD342"/>
    <a:srgbClr val="7D353B"/>
    <a:srgbClr val="FF4B4B"/>
    <a:srgbClr val="BD4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8800C-C2DE-4314-9F40-6094AECB4B3D}" v="151" dt="2024-10-02T20:27:46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446" autoAdjust="0"/>
  </p:normalViewPr>
  <p:slideViewPr>
    <p:cSldViewPr snapToGrid="0">
      <p:cViewPr>
        <p:scale>
          <a:sx n="75" d="100"/>
          <a:sy n="75" d="100"/>
        </p:scale>
        <p:origin x="7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ns@student.ubc.ca" userId="f5e3a972-bb50-4ab0-8763-e5204b730efc" providerId="ADAL" clId="{7728800C-C2DE-4314-9F40-6094AECB4B3D}"/>
    <pc:docChg chg="undo redo custSel addSld delSld modSld sldOrd addMainMaster delMainMaster">
      <pc:chgData name="alexens@student.ubc.ca" userId="f5e3a972-bb50-4ab0-8763-e5204b730efc" providerId="ADAL" clId="{7728800C-C2DE-4314-9F40-6094AECB4B3D}" dt="2024-10-02T20:28:33.504" v="7071" actId="20577"/>
      <pc:docMkLst>
        <pc:docMk/>
      </pc:docMkLst>
      <pc:sldChg chg="addSp delSp modSp del mod setBg setClrOvrMap">
        <pc:chgData name="alexens@student.ubc.ca" userId="f5e3a972-bb50-4ab0-8763-e5204b730efc" providerId="ADAL" clId="{7728800C-C2DE-4314-9F40-6094AECB4B3D}" dt="2024-09-30T01:20:17.366" v="236" actId="47"/>
        <pc:sldMkLst>
          <pc:docMk/>
          <pc:sldMk cId="2389391322" sldId="256"/>
        </pc:sldMkLst>
        <pc:spChg chg="mod">
          <ac:chgData name="alexens@student.ubc.ca" userId="f5e3a972-bb50-4ab0-8763-e5204b730efc" providerId="ADAL" clId="{7728800C-C2DE-4314-9F40-6094AECB4B3D}" dt="2024-09-30T01:19:33.630" v="228" actId="1035"/>
          <ac:spMkLst>
            <pc:docMk/>
            <pc:sldMk cId="2389391322" sldId="256"/>
            <ac:spMk id="2" creationId="{355CD8BC-0777-1EF8-C13E-6F42830B02B9}"/>
          </ac:spMkLst>
        </pc:spChg>
        <pc:spChg chg="mod ord">
          <ac:chgData name="alexens@student.ubc.ca" userId="f5e3a972-bb50-4ab0-8763-e5204b730efc" providerId="ADAL" clId="{7728800C-C2DE-4314-9F40-6094AECB4B3D}" dt="2024-09-30T01:19:33.363" v="227" actId="1036"/>
          <ac:spMkLst>
            <pc:docMk/>
            <pc:sldMk cId="2389391322" sldId="256"/>
            <ac:spMk id="3" creationId="{76A7F8D8-4A03-9AE2-E13B-14F113CBD7B2}"/>
          </ac:spMkLst>
        </pc:spChg>
        <pc:spChg chg="add del">
          <ac:chgData name="alexens@student.ubc.ca" userId="f5e3a972-bb50-4ab0-8763-e5204b730efc" providerId="ADAL" clId="{7728800C-C2DE-4314-9F40-6094AECB4B3D}" dt="2024-09-30T01:17:10.980" v="158" actId="26606"/>
          <ac:spMkLst>
            <pc:docMk/>
            <pc:sldMk cId="2389391322" sldId="256"/>
            <ac:spMk id="10" creationId="{362810D9-2C5A-477D-949C-C191895477F3}"/>
          </ac:spMkLst>
        </pc:spChg>
        <pc:spChg chg="add del">
          <ac:chgData name="alexens@student.ubc.ca" userId="f5e3a972-bb50-4ab0-8763-e5204b730efc" providerId="ADAL" clId="{7728800C-C2DE-4314-9F40-6094AECB4B3D}" dt="2024-09-30T01:17:10.980" v="158" actId="26606"/>
          <ac:spMkLst>
            <pc:docMk/>
            <pc:sldMk cId="2389391322" sldId="256"/>
            <ac:spMk id="12" creationId="{081E4A58-353D-44AE-B2FC-2A74E2E400F7}"/>
          </ac:spMkLst>
        </pc:spChg>
        <pc:spChg chg="add del">
          <ac:chgData name="alexens@student.ubc.ca" userId="f5e3a972-bb50-4ab0-8763-e5204b730efc" providerId="ADAL" clId="{7728800C-C2DE-4314-9F40-6094AECB4B3D}" dt="2024-09-30T01:17:18.567" v="160" actId="26606"/>
          <ac:spMkLst>
            <pc:docMk/>
            <pc:sldMk cId="2389391322" sldId="256"/>
            <ac:spMk id="14" creationId="{E5BBB0F9-6A59-4D02-A9C7-A2D6516684CE}"/>
          </ac:spMkLst>
        </pc:spChg>
        <pc:spChg chg="add del">
          <ac:chgData name="alexens@student.ubc.ca" userId="f5e3a972-bb50-4ab0-8763-e5204b730efc" providerId="ADAL" clId="{7728800C-C2DE-4314-9F40-6094AECB4B3D}" dt="2024-09-30T01:17:18.567" v="160" actId="26606"/>
          <ac:spMkLst>
            <pc:docMk/>
            <pc:sldMk cId="2389391322" sldId="256"/>
            <ac:spMk id="15" creationId="{E45CA849-654C-4173-AD99-B3A2528275F5}"/>
          </ac:spMkLst>
        </pc:spChg>
        <pc:spChg chg="add del">
          <ac:chgData name="alexens@student.ubc.ca" userId="f5e3a972-bb50-4ab0-8763-e5204b730efc" providerId="ADAL" clId="{7728800C-C2DE-4314-9F40-6094AECB4B3D}" dt="2024-09-30T01:17:18.567" v="160" actId="26606"/>
          <ac:spMkLst>
            <pc:docMk/>
            <pc:sldMk cId="2389391322" sldId="256"/>
            <ac:spMk id="16" creationId="{3E23A947-2D45-4208-AE2B-64948C87A3EB}"/>
          </ac:spMkLst>
        </pc:spChg>
        <pc:spChg chg="add">
          <ac:chgData name="alexens@student.ubc.ca" userId="f5e3a972-bb50-4ab0-8763-e5204b730efc" providerId="ADAL" clId="{7728800C-C2DE-4314-9F40-6094AECB4B3D}" dt="2024-09-30T01:17:18.583" v="161" actId="26606"/>
          <ac:spMkLst>
            <pc:docMk/>
            <pc:sldMk cId="2389391322" sldId="256"/>
            <ac:spMk id="18" creationId="{71B2258F-86CA-4D4D-8270-BC05FCDEBFB3}"/>
          </ac:spMkLst>
        </pc:spChg>
        <pc:picChg chg="add del mod ord">
          <ac:chgData name="alexens@student.ubc.ca" userId="f5e3a972-bb50-4ab0-8763-e5204b730efc" providerId="ADAL" clId="{7728800C-C2DE-4314-9F40-6094AECB4B3D}" dt="2024-09-30T01:19:48.492" v="229" actId="478"/>
          <ac:picMkLst>
            <pc:docMk/>
            <pc:sldMk cId="2389391322" sldId="256"/>
            <ac:picMk id="5" creationId="{72BB1E50-DA3D-3747-968C-5BE8DCAB0307}"/>
          </ac:picMkLst>
        </pc:picChg>
      </pc:sldChg>
      <pc:sldChg chg="addSp delSp modSp new mod setBg modClrScheme chgLayout modNotesTx">
        <pc:chgData name="alexens@student.ubc.ca" userId="f5e3a972-bb50-4ab0-8763-e5204b730efc" providerId="ADAL" clId="{7728800C-C2DE-4314-9F40-6094AECB4B3D}" dt="2024-10-02T20:26:59.856" v="7050" actId="1035"/>
        <pc:sldMkLst>
          <pc:docMk/>
          <pc:sldMk cId="2940782378" sldId="257"/>
        </pc:sldMkLst>
        <pc:spChg chg="mod">
          <ac:chgData name="alexens@student.ubc.ca" userId="f5e3a972-bb50-4ab0-8763-e5204b730efc" providerId="ADAL" clId="{7728800C-C2DE-4314-9F40-6094AECB4B3D}" dt="2024-09-30T17:41:15.212" v="720" actId="1036"/>
          <ac:spMkLst>
            <pc:docMk/>
            <pc:sldMk cId="2940782378" sldId="257"/>
            <ac:spMk id="2" creationId="{45E19FFA-1CBD-C489-C0C7-E8A11E007CE9}"/>
          </ac:spMkLst>
        </pc:spChg>
        <pc:spChg chg="mod ord">
          <ac:chgData name="alexens@student.ubc.ca" userId="f5e3a972-bb50-4ab0-8763-e5204b730efc" providerId="ADAL" clId="{7728800C-C2DE-4314-9F40-6094AECB4B3D}" dt="2024-10-02T20:26:59.856" v="7050" actId="1035"/>
          <ac:spMkLst>
            <pc:docMk/>
            <pc:sldMk cId="2940782378" sldId="257"/>
            <ac:spMk id="3" creationId="{B18BA133-375A-8DF6-4F45-5DFE01C523FE}"/>
          </ac:spMkLst>
        </pc:spChg>
        <pc:spChg chg="add del mod ord">
          <ac:chgData name="alexens@student.ubc.ca" userId="f5e3a972-bb50-4ab0-8763-e5204b730efc" providerId="ADAL" clId="{7728800C-C2DE-4314-9F40-6094AECB4B3D}" dt="2024-09-30T17:55:22.865" v="950" actId="478"/>
          <ac:spMkLst>
            <pc:docMk/>
            <pc:sldMk cId="2940782378" sldId="257"/>
            <ac:spMk id="6" creationId="{DE807A05-580B-DCB9-1E4A-8666844C3232}"/>
          </ac:spMkLst>
        </pc:spChg>
        <pc:spChg chg="add del mod">
          <ac:chgData name="alexens@student.ubc.ca" userId="f5e3a972-bb50-4ab0-8763-e5204b730efc" providerId="ADAL" clId="{7728800C-C2DE-4314-9F40-6094AECB4B3D}" dt="2024-09-30T17:53:41.394" v="920" actId="478"/>
          <ac:spMkLst>
            <pc:docMk/>
            <pc:sldMk cId="2940782378" sldId="257"/>
            <ac:spMk id="7" creationId="{1EFB081D-D2E0-7B43-6805-01EA2669C770}"/>
          </ac:spMkLst>
        </pc:spChg>
        <pc:spChg chg="add del mod">
          <ac:chgData name="alexens@student.ubc.ca" userId="f5e3a972-bb50-4ab0-8763-e5204b730efc" providerId="ADAL" clId="{7728800C-C2DE-4314-9F40-6094AECB4B3D}" dt="2024-10-02T20:26:40.005" v="7019" actId="478"/>
          <ac:spMkLst>
            <pc:docMk/>
            <pc:sldMk cId="2940782378" sldId="257"/>
            <ac:spMk id="8" creationId="{6E595E89-0CAC-DD9A-64BD-751C8152F836}"/>
          </ac:spMkLst>
        </pc:spChg>
        <pc:spChg chg="add del">
          <ac:chgData name="alexens@student.ubc.ca" userId="f5e3a972-bb50-4ab0-8763-e5204b730efc" providerId="ADAL" clId="{7728800C-C2DE-4314-9F40-6094AECB4B3D}" dt="2024-09-30T01:25:26.882" v="265" actId="26606"/>
          <ac:spMkLst>
            <pc:docMk/>
            <pc:sldMk cId="2940782378" sldId="257"/>
            <ac:spMk id="8" creationId="{744CAA32-F237-419C-A2DD-43C28D920D3C}"/>
          </ac:spMkLst>
        </pc:spChg>
        <pc:spChg chg="add del mod">
          <ac:chgData name="alexens@student.ubc.ca" userId="f5e3a972-bb50-4ab0-8763-e5204b730efc" providerId="ADAL" clId="{7728800C-C2DE-4314-9F40-6094AECB4B3D}" dt="2024-10-02T20:26:41.656" v="7020" actId="478"/>
          <ac:spMkLst>
            <pc:docMk/>
            <pc:sldMk cId="2940782378" sldId="257"/>
            <ac:spMk id="9" creationId="{0996D652-45EB-4BA8-13B7-1CA2A3658C40}"/>
          </ac:spMkLst>
        </pc:spChg>
        <pc:spChg chg="add del">
          <ac:chgData name="alexens@student.ubc.ca" userId="f5e3a972-bb50-4ab0-8763-e5204b730efc" providerId="ADAL" clId="{7728800C-C2DE-4314-9F40-6094AECB4B3D}" dt="2024-09-30T01:20:57.082" v="243" actId="26606"/>
          <ac:spMkLst>
            <pc:docMk/>
            <pc:sldMk cId="2940782378" sldId="257"/>
            <ac:spMk id="10" creationId="{0671A8AE-40A1-4631-A6B8-581AFF065482}"/>
          </ac:spMkLst>
        </pc:spChg>
        <pc:spChg chg="add mod">
          <ac:chgData name="alexens@student.ubc.ca" userId="f5e3a972-bb50-4ab0-8763-e5204b730efc" providerId="ADAL" clId="{7728800C-C2DE-4314-9F40-6094AECB4B3D}" dt="2024-09-30T17:56:08.673" v="963" actId="571"/>
          <ac:spMkLst>
            <pc:docMk/>
            <pc:sldMk cId="2940782378" sldId="257"/>
            <ac:spMk id="10" creationId="{56692B22-AD91-238D-5097-84B4FF3069D0}"/>
          </ac:spMkLst>
        </pc:spChg>
        <pc:spChg chg="add del">
          <ac:chgData name="alexens@student.ubc.ca" userId="f5e3a972-bb50-4ab0-8763-e5204b730efc" providerId="ADAL" clId="{7728800C-C2DE-4314-9F40-6094AECB4B3D}" dt="2024-09-30T01:20:57.082" v="243" actId="26606"/>
          <ac:spMkLst>
            <pc:docMk/>
            <pc:sldMk cId="2940782378" sldId="257"/>
            <ac:spMk id="12" creationId="{AB58EF07-17C2-48CF-ABB0-EEF1F17CB8F0}"/>
          </ac:spMkLst>
        </pc:spChg>
        <pc:spChg chg="add del">
          <ac:chgData name="alexens@student.ubc.ca" userId="f5e3a972-bb50-4ab0-8763-e5204b730efc" providerId="ADAL" clId="{7728800C-C2DE-4314-9F40-6094AECB4B3D}" dt="2024-09-30T01:27:08.976" v="277" actId="26606"/>
          <ac:spMkLst>
            <pc:docMk/>
            <pc:sldMk cId="2940782378" sldId="257"/>
            <ac:spMk id="13" creationId="{327D73B4-9F5C-4A64-A179-51B9500CB8B5}"/>
          </ac:spMkLst>
        </pc:spChg>
        <pc:spChg chg="add del">
          <ac:chgData name="alexens@student.ubc.ca" userId="f5e3a972-bb50-4ab0-8763-e5204b730efc" providerId="ADAL" clId="{7728800C-C2DE-4314-9F40-6094AECB4B3D}" dt="2024-09-30T01:20:57.082" v="243" actId="26606"/>
          <ac:spMkLst>
            <pc:docMk/>
            <pc:sldMk cId="2940782378" sldId="257"/>
            <ac:spMk id="14" creationId="{AF2F604E-43BE-4DC3-B983-E071523364F8}"/>
          </ac:spMkLst>
        </pc:spChg>
        <pc:spChg chg="add del">
          <ac:chgData name="alexens@student.ubc.ca" userId="f5e3a972-bb50-4ab0-8763-e5204b730efc" providerId="ADAL" clId="{7728800C-C2DE-4314-9F40-6094AECB4B3D}" dt="2024-09-30T01:27:08.976" v="277" actId="26606"/>
          <ac:spMkLst>
            <pc:docMk/>
            <pc:sldMk cId="2940782378" sldId="257"/>
            <ac:spMk id="15" creationId="{C1F06963-6374-4B48-844F-071A9BAAAE02}"/>
          </ac:spMkLst>
        </pc:spChg>
        <pc:spChg chg="add del">
          <ac:chgData name="alexens@student.ubc.ca" userId="f5e3a972-bb50-4ab0-8763-e5204b730efc" providerId="ADAL" clId="{7728800C-C2DE-4314-9F40-6094AECB4B3D}" dt="2024-09-30T01:20:57.082" v="243" actId="26606"/>
          <ac:spMkLst>
            <pc:docMk/>
            <pc:sldMk cId="2940782378" sldId="257"/>
            <ac:spMk id="16" creationId="{08C9B587-E65E-4B52-B37C-ABEBB6E87928}"/>
          </ac:spMkLst>
        </pc:spChg>
        <pc:spChg chg="add del">
          <ac:chgData name="alexens@student.ubc.ca" userId="f5e3a972-bb50-4ab0-8763-e5204b730efc" providerId="ADAL" clId="{7728800C-C2DE-4314-9F40-6094AECB4B3D}" dt="2024-09-30T01:27:08.976" v="277" actId="26606"/>
          <ac:spMkLst>
            <pc:docMk/>
            <pc:sldMk cId="2940782378" sldId="257"/>
            <ac:spMk id="17" creationId="{6CB927A4-E432-4310-9CD5-E89FF5063179}"/>
          </ac:spMkLst>
        </pc:spChg>
        <pc:spChg chg="add del">
          <ac:chgData name="alexens@student.ubc.ca" userId="f5e3a972-bb50-4ab0-8763-e5204b730efc" providerId="ADAL" clId="{7728800C-C2DE-4314-9F40-6094AECB4B3D}" dt="2024-09-30T01:27:08.976" v="277" actId="26606"/>
          <ac:spMkLst>
            <pc:docMk/>
            <pc:sldMk cId="2940782378" sldId="257"/>
            <ac:spMk id="18" creationId="{1453BF6C-B012-48B7-B4E8-6D7AC7C27D02}"/>
          </ac:spMkLst>
        </pc:spChg>
        <pc:spChg chg="add del">
          <ac:chgData name="alexens@student.ubc.ca" userId="f5e3a972-bb50-4ab0-8763-e5204b730efc" providerId="ADAL" clId="{7728800C-C2DE-4314-9F40-6094AECB4B3D}" dt="2024-09-30T01:27:08.976" v="277" actId="26606"/>
          <ac:spMkLst>
            <pc:docMk/>
            <pc:sldMk cId="2940782378" sldId="257"/>
            <ac:spMk id="20" creationId="{E3020543-B24B-4EC4-8FFC-8DD88EEA91A8}"/>
          </ac:spMkLst>
        </pc:spChg>
        <pc:spChg chg="add mod ord">
          <ac:chgData name="alexens@student.ubc.ca" userId="f5e3a972-bb50-4ab0-8763-e5204b730efc" providerId="ADAL" clId="{7728800C-C2DE-4314-9F40-6094AECB4B3D}" dt="2024-09-30T17:55:08.285" v="944"/>
          <ac:spMkLst>
            <pc:docMk/>
            <pc:sldMk cId="2940782378" sldId="257"/>
            <ac:spMk id="24" creationId="{2A847DF0-CDFA-9AAF-076D-4C3A05C5BF3E}"/>
          </ac:spMkLst>
        </pc:spChg>
        <pc:picChg chg="add mod ord">
          <ac:chgData name="alexens@student.ubc.ca" userId="f5e3a972-bb50-4ab0-8763-e5204b730efc" providerId="ADAL" clId="{7728800C-C2DE-4314-9F40-6094AECB4B3D}" dt="2024-10-02T19:08:56.635" v="4427" actId="166"/>
          <ac:picMkLst>
            <pc:docMk/>
            <pc:sldMk cId="2940782378" sldId="257"/>
            <ac:picMk id="5" creationId="{C79A7F8B-A403-B073-E943-5D5A3191ADC4}"/>
          </ac:picMkLst>
        </pc:picChg>
        <pc:picChg chg="add mod ord">
          <ac:chgData name="alexens@student.ubc.ca" userId="f5e3a972-bb50-4ab0-8763-e5204b730efc" providerId="ADAL" clId="{7728800C-C2DE-4314-9F40-6094AECB4B3D}" dt="2024-10-02T20:26:46.697" v="7043" actId="1036"/>
          <ac:picMkLst>
            <pc:docMk/>
            <pc:sldMk cId="2940782378" sldId="257"/>
            <ac:picMk id="19" creationId="{3E256646-35DF-48C2-8545-41282515E223}"/>
          </ac:picMkLst>
        </pc:picChg>
        <pc:cxnChg chg="add del">
          <ac:chgData name="alexens@student.ubc.ca" userId="f5e3a972-bb50-4ab0-8763-e5204b730efc" providerId="ADAL" clId="{7728800C-C2DE-4314-9F40-6094AECB4B3D}" dt="2024-09-30T01:25:26.882" v="265" actId="26606"/>
          <ac:cxnSpMkLst>
            <pc:docMk/>
            <pc:sldMk cId="2940782378" sldId="257"/>
            <ac:cxnSpMk id="7" creationId="{118E06E4-607B-144B-382B-AD3D06B1EE8C}"/>
          </ac:cxnSpMkLst>
        </pc:cxnChg>
        <pc:cxnChg chg="add del">
          <ac:chgData name="alexens@student.ubc.ca" userId="f5e3a972-bb50-4ab0-8763-e5204b730efc" providerId="ADAL" clId="{7728800C-C2DE-4314-9F40-6094AECB4B3D}" dt="2024-09-30T01:25:26.882" v="265" actId="26606"/>
          <ac:cxnSpMkLst>
            <pc:docMk/>
            <pc:sldMk cId="2940782378" sldId="257"/>
            <ac:cxnSpMk id="9" creationId="{08052531-D50B-3899-B150-D05525F4F2BC}"/>
          </ac:cxnSpMkLst>
        </pc:cxnChg>
        <pc:cxnChg chg="add del">
          <ac:chgData name="alexens@student.ubc.ca" userId="f5e3a972-bb50-4ab0-8763-e5204b730efc" providerId="ADAL" clId="{7728800C-C2DE-4314-9F40-6094AECB4B3D}" dt="2024-09-30T01:27:08.976" v="277" actId="26606"/>
          <ac:cxnSpMkLst>
            <pc:docMk/>
            <pc:sldMk cId="2940782378" sldId="257"/>
            <ac:cxnSpMk id="11" creationId="{5C05CAAB-DBA2-4548-AD5F-01BB97FBB207}"/>
          </ac:cxnSpMkLst>
        </pc:cxnChg>
        <pc:cxnChg chg="add del">
          <ac:chgData name="alexens@student.ubc.ca" userId="f5e3a972-bb50-4ab0-8763-e5204b730efc" providerId="ADAL" clId="{7728800C-C2DE-4314-9F40-6094AECB4B3D}" dt="2024-09-30T01:27:08.976" v="277" actId="26606"/>
          <ac:cxnSpMkLst>
            <pc:docMk/>
            <pc:sldMk cId="2940782378" sldId="257"/>
            <ac:cxnSpMk id="22" creationId="{C49DA8F6-BCC1-4447-B54C-57856834B94B}"/>
          </ac:cxnSpMkLst>
        </pc:cxnChg>
        <pc:cxnChg chg="add mod">
          <ac:chgData name="alexens@student.ubc.ca" userId="f5e3a972-bb50-4ab0-8763-e5204b730efc" providerId="ADAL" clId="{7728800C-C2DE-4314-9F40-6094AECB4B3D}" dt="2024-09-30T01:30:17.698" v="339" actId="692"/>
          <ac:cxnSpMkLst>
            <pc:docMk/>
            <pc:sldMk cId="2940782378" sldId="257"/>
            <ac:cxnSpMk id="23" creationId="{B7BCBF6C-7600-CE63-6E1B-7C3A1A47C30B}"/>
          </ac:cxnSpMkLst>
        </pc:cxnChg>
      </pc:sldChg>
      <pc:sldChg chg="addSp modSp new mod ord modAnim modNotesTx">
        <pc:chgData name="alexens@student.ubc.ca" userId="f5e3a972-bb50-4ab0-8763-e5204b730efc" providerId="ADAL" clId="{7728800C-C2DE-4314-9F40-6094AECB4B3D}" dt="2024-09-30T19:00:09.588" v="3479" actId="20577"/>
        <pc:sldMkLst>
          <pc:docMk/>
          <pc:sldMk cId="3780523876" sldId="258"/>
        </pc:sldMkLst>
        <pc:spChg chg="mod">
          <ac:chgData name="alexens@student.ubc.ca" userId="f5e3a972-bb50-4ab0-8763-e5204b730efc" providerId="ADAL" clId="{7728800C-C2DE-4314-9F40-6094AECB4B3D}" dt="2024-09-30T18:06:31.110" v="1197" actId="20577"/>
          <ac:spMkLst>
            <pc:docMk/>
            <pc:sldMk cId="3780523876" sldId="258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09-30T18:25:16.335" v="1648" actId="11"/>
          <ac:spMkLst>
            <pc:docMk/>
            <pc:sldMk cId="3780523876" sldId="258"/>
            <ac:spMk id="3" creationId="{6F19C7D3-31AB-123B-B9FB-337EAD558CE8}"/>
          </ac:spMkLst>
        </pc:spChg>
        <pc:spChg chg="add mod ord">
          <ac:chgData name="alexens@student.ubc.ca" userId="f5e3a972-bb50-4ab0-8763-e5204b730efc" providerId="ADAL" clId="{7728800C-C2DE-4314-9F40-6094AECB4B3D}" dt="2024-09-30T01:37:13.109" v="428" actId="167"/>
          <ac:spMkLst>
            <pc:docMk/>
            <pc:sldMk cId="3780523876" sldId="258"/>
            <ac:spMk id="4" creationId="{EFD83C20-1BF8-4D43-5ECA-C41E1DBB7B1B}"/>
          </ac:spMkLst>
        </pc:spChg>
      </pc:sldChg>
      <pc:sldChg chg="addSp modSp add mod ord modAnim modNotesTx">
        <pc:chgData name="alexens@student.ubc.ca" userId="f5e3a972-bb50-4ab0-8763-e5204b730efc" providerId="ADAL" clId="{7728800C-C2DE-4314-9F40-6094AECB4B3D}" dt="2024-10-02T20:27:46.345" v="7068" actId="20577"/>
        <pc:sldMkLst>
          <pc:docMk/>
          <pc:sldMk cId="2320285831" sldId="259"/>
        </pc:sldMkLst>
        <pc:spChg chg="mod">
          <ac:chgData name="alexens@student.ubc.ca" userId="f5e3a972-bb50-4ab0-8763-e5204b730efc" providerId="ADAL" clId="{7728800C-C2DE-4314-9F40-6094AECB4B3D}" dt="2024-10-02T19:19:41.494" v="5457" actId="20577"/>
          <ac:spMkLst>
            <pc:docMk/>
            <pc:sldMk cId="2320285831" sldId="259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10-02T20:27:46.345" v="7068" actId="20577"/>
          <ac:spMkLst>
            <pc:docMk/>
            <pc:sldMk cId="2320285831" sldId="259"/>
            <ac:spMk id="3" creationId="{6F19C7D3-31AB-123B-B9FB-337EAD558CE8}"/>
          </ac:spMkLst>
        </pc:spChg>
        <pc:spChg chg="add mod">
          <ac:chgData name="alexens@student.ubc.ca" userId="f5e3a972-bb50-4ab0-8763-e5204b730efc" providerId="ADAL" clId="{7728800C-C2DE-4314-9F40-6094AECB4B3D}" dt="2024-09-30T01:50:42.343" v="551"/>
          <ac:spMkLst>
            <pc:docMk/>
            <pc:sldMk cId="2320285831" sldId="259"/>
            <ac:spMk id="5" creationId="{3444A3E3-8074-D961-1012-0BFFCA5F3BCA}"/>
          </ac:spMkLst>
        </pc:spChg>
        <pc:spChg chg="add mod">
          <ac:chgData name="alexens@student.ubc.ca" userId="f5e3a972-bb50-4ab0-8763-e5204b730efc" providerId="ADAL" clId="{7728800C-C2DE-4314-9F40-6094AECB4B3D}" dt="2024-09-30T18:26:52.015" v="1654" actId="1076"/>
          <ac:spMkLst>
            <pc:docMk/>
            <pc:sldMk cId="2320285831" sldId="259"/>
            <ac:spMk id="8" creationId="{5CE9809F-F54F-EC02-D587-A7ECDBD7B300}"/>
          </ac:spMkLst>
        </pc:spChg>
        <pc:spChg chg="add mod">
          <ac:chgData name="alexens@student.ubc.ca" userId="f5e3a972-bb50-4ab0-8763-e5204b730efc" providerId="ADAL" clId="{7728800C-C2DE-4314-9F40-6094AECB4B3D}" dt="2024-09-30T18:26:45.367" v="1652" actId="404"/>
          <ac:spMkLst>
            <pc:docMk/>
            <pc:sldMk cId="2320285831" sldId="259"/>
            <ac:spMk id="10" creationId="{9E8CDA2F-8666-7A66-8EB5-D95D430517D1}"/>
          </ac:spMkLst>
        </pc:spChg>
        <pc:picChg chg="add mod">
          <ac:chgData name="alexens@student.ubc.ca" userId="f5e3a972-bb50-4ab0-8763-e5204b730efc" providerId="ADAL" clId="{7728800C-C2DE-4314-9F40-6094AECB4B3D}" dt="2024-09-30T19:06:03.309" v="3553" actId="1038"/>
          <ac:picMkLst>
            <pc:docMk/>
            <pc:sldMk cId="2320285831" sldId="259"/>
            <ac:picMk id="6" creationId="{08FE7CFE-81CA-65E7-F049-97911967B9FA}"/>
          </ac:picMkLst>
        </pc:picChg>
      </pc:sldChg>
      <pc:sldChg chg="addSp modSp add mod ord modNotesTx">
        <pc:chgData name="alexens@student.ubc.ca" userId="f5e3a972-bb50-4ab0-8763-e5204b730efc" providerId="ADAL" clId="{7728800C-C2DE-4314-9F40-6094AECB4B3D}" dt="2024-10-02T19:18:31.900" v="5353" actId="20577"/>
        <pc:sldMkLst>
          <pc:docMk/>
          <pc:sldMk cId="113835244" sldId="260"/>
        </pc:sldMkLst>
        <pc:spChg chg="mod">
          <ac:chgData name="alexens@student.ubc.ca" userId="f5e3a972-bb50-4ab0-8763-e5204b730efc" providerId="ADAL" clId="{7728800C-C2DE-4314-9F40-6094AECB4B3D}" dt="2024-09-30T17:57:41.270" v="1003" actId="20577"/>
          <ac:spMkLst>
            <pc:docMk/>
            <pc:sldMk cId="113835244" sldId="260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10-02T19:15:17.182" v="4895" actId="20577"/>
          <ac:spMkLst>
            <pc:docMk/>
            <pc:sldMk cId="113835244" sldId="260"/>
            <ac:spMk id="3" creationId="{6F19C7D3-31AB-123B-B9FB-337EAD558CE8}"/>
          </ac:spMkLst>
        </pc:spChg>
        <pc:picChg chg="add mod">
          <ac:chgData name="alexens@student.ubc.ca" userId="f5e3a972-bb50-4ab0-8763-e5204b730efc" providerId="ADAL" clId="{7728800C-C2DE-4314-9F40-6094AECB4B3D}" dt="2024-09-30T18:28:19.346" v="1656"/>
          <ac:picMkLst>
            <pc:docMk/>
            <pc:sldMk cId="113835244" sldId="260"/>
            <ac:picMk id="5" creationId="{900C8023-306A-E4D6-6E5C-F453339303F5}"/>
          </ac:picMkLst>
        </pc:picChg>
      </pc:sldChg>
      <pc:sldChg chg="addSp delSp modSp add mod ord modNotesTx">
        <pc:chgData name="alexens@student.ubc.ca" userId="f5e3a972-bb50-4ab0-8763-e5204b730efc" providerId="ADAL" clId="{7728800C-C2DE-4314-9F40-6094AECB4B3D}" dt="2024-10-01T22:48:25.492" v="4312" actId="1076"/>
        <pc:sldMkLst>
          <pc:docMk/>
          <pc:sldMk cId="1789577380" sldId="261"/>
        </pc:sldMkLst>
        <pc:spChg chg="mod">
          <ac:chgData name="alexens@student.ubc.ca" userId="f5e3a972-bb50-4ab0-8763-e5204b730efc" providerId="ADAL" clId="{7728800C-C2DE-4314-9F40-6094AECB4B3D}" dt="2024-09-30T18:35:44.639" v="2023" actId="20577"/>
          <ac:spMkLst>
            <pc:docMk/>
            <pc:sldMk cId="1789577380" sldId="261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09-30T18:38:47.417" v="2251"/>
          <ac:spMkLst>
            <pc:docMk/>
            <pc:sldMk cId="1789577380" sldId="261"/>
            <ac:spMk id="3" creationId="{6F19C7D3-31AB-123B-B9FB-337EAD558CE8}"/>
          </ac:spMkLst>
        </pc:spChg>
        <pc:spChg chg="add mod">
          <ac:chgData name="alexens@student.ubc.ca" userId="f5e3a972-bb50-4ab0-8763-e5204b730efc" providerId="ADAL" clId="{7728800C-C2DE-4314-9F40-6094AECB4B3D}" dt="2024-10-01T22:48:25.492" v="4312" actId="1076"/>
          <ac:spMkLst>
            <pc:docMk/>
            <pc:sldMk cId="1789577380" sldId="261"/>
            <ac:spMk id="5" creationId="{325AC402-04CA-DCCC-43F7-036CCC954E62}"/>
          </ac:spMkLst>
        </pc:spChg>
        <pc:picChg chg="del">
          <ac:chgData name="alexens@student.ubc.ca" userId="f5e3a972-bb50-4ab0-8763-e5204b730efc" providerId="ADAL" clId="{7728800C-C2DE-4314-9F40-6094AECB4B3D}" dt="2024-09-30T18:38:22.700" v="2245" actId="478"/>
          <ac:picMkLst>
            <pc:docMk/>
            <pc:sldMk cId="1789577380" sldId="261"/>
            <ac:picMk id="5" creationId="{900C8023-306A-E4D6-6E5C-F453339303F5}"/>
          </ac:picMkLst>
        </pc:picChg>
        <pc:picChg chg="add mod">
          <ac:chgData name="alexens@student.ubc.ca" userId="f5e3a972-bb50-4ab0-8763-e5204b730efc" providerId="ADAL" clId="{7728800C-C2DE-4314-9F40-6094AECB4B3D}" dt="2024-09-30T18:39:20.301" v="2253" actId="12788"/>
          <ac:picMkLst>
            <pc:docMk/>
            <pc:sldMk cId="1789577380" sldId="261"/>
            <ac:picMk id="7" creationId="{75BCD14E-2170-016B-25B5-EE52DDC24DA3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5:33.513" v="6901" actId="6549"/>
        <pc:sldMkLst>
          <pc:docMk/>
          <pc:sldMk cId="1754103282" sldId="262"/>
        </pc:sldMkLst>
        <pc:spChg chg="mod">
          <ac:chgData name="alexens@student.ubc.ca" userId="f5e3a972-bb50-4ab0-8763-e5204b730efc" providerId="ADAL" clId="{7728800C-C2DE-4314-9F40-6094AECB4B3D}" dt="2024-10-02T20:16:01.625" v="6573" actId="14100"/>
          <ac:spMkLst>
            <pc:docMk/>
            <pc:sldMk cId="1754103282" sldId="262"/>
            <ac:spMk id="3" creationId="{6F19C7D3-31AB-123B-B9FB-337EAD558CE8}"/>
          </ac:spMkLst>
        </pc:spChg>
        <pc:spChg chg="add mod">
          <ac:chgData name="alexens@student.ubc.ca" userId="f5e3a972-bb50-4ab0-8763-e5204b730efc" providerId="ADAL" clId="{7728800C-C2DE-4314-9F40-6094AECB4B3D}" dt="2024-10-01T22:48:11.127" v="4309" actId="1076"/>
          <ac:spMkLst>
            <pc:docMk/>
            <pc:sldMk cId="1754103282" sldId="262"/>
            <ac:spMk id="5" creationId="{D8ED1568-24D0-991A-6CA3-8922E04E43B6}"/>
          </ac:spMkLst>
        </pc:spChg>
        <pc:picChg chg="add mod">
          <ac:chgData name="alexens@student.ubc.ca" userId="f5e3a972-bb50-4ab0-8763-e5204b730efc" providerId="ADAL" clId="{7728800C-C2DE-4314-9F40-6094AECB4B3D}" dt="2024-10-01T22:48:08.881" v="4308" actId="1076"/>
          <ac:picMkLst>
            <pc:docMk/>
            <pc:sldMk cId="1754103282" sldId="262"/>
            <ac:picMk id="6" creationId="{8E15F20F-B6AF-5ADE-EF22-3F76F8A111FE}"/>
          </ac:picMkLst>
        </pc:picChg>
        <pc:picChg chg="del">
          <ac:chgData name="alexens@student.ubc.ca" userId="f5e3a972-bb50-4ab0-8763-e5204b730efc" providerId="ADAL" clId="{7728800C-C2DE-4314-9F40-6094AECB4B3D}" dt="2024-09-30T18:40:19.410" v="2255" actId="478"/>
          <ac:picMkLst>
            <pc:docMk/>
            <pc:sldMk cId="1754103282" sldId="262"/>
            <ac:picMk id="7" creationId="{75BCD14E-2170-016B-25B5-EE52DDC24DA3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4:59.951" v="6892" actId="6549"/>
        <pc:sldMkLst>
          <pc:docMk/>
          <pc:sldMk cId="3058899006" sldId="263"/>
        </pc:sldMkLst>
        <pc:spChg chg="mod">
          <ac:chgData name="alexens@student.ubc.ca" userId="f5e3a972-bb50-4ab0-8763-e5204b730efc" providerId="ADAL" clId="{7728800C-C2DE-4314-9F40-6094AECB4B3D}" dt="2024-10-01T22:49:40.558" v="4377" actId="20577"/>
          <ac:spMkLst>
            <pc:docMk/>
            <pc:sldMk cId="3058899006" sldId="263"/>
            <ac:spMk id="3" creationId="{6F19C7D3-31AB-123B-B9FB-337EAD558CE8}"/>
          </ac:spMkLst>
        </pc:spChg>
        <pc:spChg chg="mod">
          <ac:chgData name="alexens@student.ubc.ca" userId="f5e3a972-bb50-4ab0-8763-e5204b730efc" providerId="ADAL" clId="{7728800C-C2DE-4314-9F40-6094AECB4B3D}" dt="2024-10-01T22:49:33.568" v="4351" actId="1076"/>
          <ac:spMkLst>
            <pc:docMk/>
            <pc:sldMk cId="3058899006" sldId="263"/>
            <ac:spMk id="4" creationId="{EFD83C20-1BF8-4D43-5ECA-C41E1DBB7B1B}"/>
          </ac:spMkLst>
        </pc:spChg>
        <pc:spChg chg="add del mod">
          <ac:chgData name="alexens@student.ubc.ca" userId="f5e3a972-bb50-4ab0-8763-e5204b730efc" providerId="ADAL" clId="{7728800C-C2DE-4314-9F40-6094AECB4B3D}" dt="2024-10-01T22:48:53.946" v="4344" actId="478"/>
          <ac:spMkLst>
            <pc:docMk/>
            <pc:sldMk cId="3058899006" sldId="263"/>
            <ac:spMk id="5" creationId="{EFDE7D46-3959-C47D-F6F1-BF5606C17F46}"/>
          </ac:spMkLst>
        </pc:spChg>
        <pc:spChg chg="add mod">
          <ac:chgData name="alexens@student.ubc.ca" userId="f5e3a972-bb50-4ab0-8763-e5204b730efc" providerId="ADAL" clId="{7728800C-C2DE-4314-9F40-6094AECB4B3D}" dt="2024-10-01T22:48:59.645" v="4347" actId="14100"/>
          <ac:spMkLst>
            <pc:docMk/>
            <pc:sldMk cId="3058899006" sldId="263"/>
            <ac:spMk id="6" creationId="{BE3710A3-BF2C-39F5-B302-8C8653B1B26F}"/>
          </ac:spMkLst>
        </pc:spChg>
        <pc:picChg chg="del">
          <ac:chgData name="alexens@student.ubc.ca" userId="f5e3a972-bb50-4ab0-8763-e5204b730efc" providerId="ADAL" clId="{7728800C-C2DE-4314-9F40-6094AECB4B3D}" dt="2024-09-30T18:42:45.125" v="2350" actId="478"/>
          <ac:picMkLst>
            <pc:docMk/>
            <pc:sldMk cId="3058899006" sldId="263"/>
            <ac:picMk id="6" creationId="{8E15F20F-B6AF-5ADE-EF22-3F76F8A111FE}"/>
          </ac:picMkLst>
        </pc:picChg>
        <pc:picChg chg="add mod">
          <ac:chgData name="alexens@student.ubc.ca" userId="f5e3a972-bb50-4ab0-8763-e5204b730efc" providerId="ADAL" clId="{7728800C-C2DE-4314-9F40-6094AECB4B3D}" dt="2024-09-30T18:43:22.849" v="2404" actId="1076"/>
          <ac:picMkLst>
            <pc:docMk/>
            <pc:sldMk cId="3058899006" sldId="263"/>
            <ac:picMk id="7" creationId="{508A78F5-4D7A-51FF-1C2E-A602897FC442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4:57.659" v="6891" actId="6549"/>
        <pc:sldMkLst>
          <pc:docMk/>
          <pc:sldMk cId="2735186684" sldId="264"/>
        </pc:sldMkLst>
        <pc:spChg chg="del">
          <ac:chgData name="alexens@student.ubc.ca" userId="f5e3a972-bb50-4ab0-8763-e5204b730efc" providerId="ADAL" clId="{7728800C-C2DE-4314-9F40-6094AECB4B3D}" dt="2024-09-30T18:44:29.838" v="2412" actId="478"/>
          <ac:spMkLst>
            <pc:docMk/>
            <pc:sldMk cId="2735186684" sldId="264"/>
            <ac:spMk id="3" creationId="{6F19C7D3-31AB-123B-B9FB-337EAD558CE8}"/>
          </ac:spMkLst>
        </pc:spChg>
        <pc:spChg chg="add mod">
          <ac:chgData name="alexens@student.ubc.ca" userId="f5e3a972-bb50-4ab0-8763-e5204b730efc" providerId="ADAL" clId="{7728800C-C2DE-4314-9F40-6094AECB4B3D}" dt="2024-10-01T22:49:13.834" v="4350" actId="14100"/>
          <ac:spMkLst>
            <pc:docMk/>
            <pc:sldMk cId="2735186684" sldId="264"/>
            <ac:spMk id="3" creationId="{7BB6B63A-BB32-FDD8-A8CF-49A81E74E46C}"/>
          </ac:spMkLst>
        </pc:spChg>
        <pc:spChg chg="add mod">
          <ac:chgData name="alexens@student.ubc.ca" userId="f5e3a972-bb50-4ab0-8763-e5204b730efc" providerId="ADAL" clId="{7728800C-C2DE-4314-9F40-6094AECB4B3D}" dt="2024-10-01T22:50:06.223" v="4425" actId="20577"/>
          <ac:spMkLst>
            <pc:docMk/>
            <pc:sldMk cId="2735186684" sldId="264"/>
            <ac:spMk id="9" creationId="{FBDCBDB7-777A-B612-EDF3-6EAE84BC9F6A}"/>
          </ac:spMkLst>
        </pc:spChg>
        <pc:picChg chg="add mod">
          <ac:chgData name="alexens@student.ubc.ca" userId="f5e3a972-bb50-4ab0-8763-e5204b730efc" providerId="ADAL" clId="{7728800C-C2DE-4314-9F40-6094AECB4B3D}" dt="2024-09-30T18:44:57.766" v="2434" actId="1076"/>
          <ac:picMkLst>
            <pc:docMk/>
            <pc:sldMk cId="2735186684" sldId="264"/>
            <ac:picMk id="6" creationId="{6B9BE639-9BD3-898D-235E-EEEEFCDB25DF}"/>
          </ac:picMkLst>
        </pc:picChg>
        <pc:picChg chg="del">
          <ac:chgData name="alexens@student.ubc.ca" userId="f5e3a972-bb50-4ab0-8763-e5204b730efc" providerId="ADAL" clId="{7728800C-C2DE-4314-9F40-6094AECB4B3D}" dt="2024-09-30T18:44:01.985" v="2406" actId="478"/>
          <ac:picMkLst>
            <pc:docMk/>
            <pc:sldMk cId="2735186684" sldId="264"/>
            <ac:picMk id="7" creationId="{508A78F5-4D7A-51FF-1C2E-A602897FC442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5:20.178" v="6900" actId="20577"/>
        <pc:sldMkLst>
          <pc:docMk/>
          <pc:sldMk cId="1908674334" sldId="265"/>
        </pc:sldMkLst>
        <pc:spChg chg="mod">
          <ac:chgData name="alexens@student.ubc.ca" userId="f5e3a972-bb50-4ab0-8763-e5204b730efc" providerId="ADAL" clId="{7728800C-C2DE-4314-9F40-6094AECB4B3D}" dt="2024-10-02T20:25:20.178" v="6900" actId="20577"/>
          <ac:spMkLst>
            <pc:docMk/>
            <pc:sldMk cId="1908674334" sldId="265"/>
            <ac:spMk id="3" creationId="{6F19C7D3-31AB-123B-B9FB-337EAD558CE8}"/>
          </ac:spMkLst>
        </pc:spChg>
        <pc:picChg chg="del">
          <ac:chgData name="alexens@student.ubc.ca" userId="f5e3a972-bb50-4ab0-8763-e5204b730efc" providerId="ADAL" clId="{7728800C-C2DE-4314-9F40-6094AECB4B3D}" dt="2024-09-30T18:47:29.997" v="2502" actId="478"/>
          <ac:picMkLst>
            <pc:docMk/>
            <pc:sldMk cId="1908674334" sldId="265"/>
            <ac:picMk id="6" creationId="{8E15F20F-B6AF-5ADE-EF22-3F76F8A111FE}"/>
          </ac:picMkLst>
        </pc:picChg>
        <pc:picChg chg="add del mod">
          <ac:chgData name="alexens@student.ubc.ca" userId="f5e3a972-bb50-4ab0-8763-e5204b730efc" providerId="ADAL" clId="{7728800C-C2DE-4314-9F40-6094AECB4B3D}" dt="2024-09-30T18:49:02.327" v="2596" actId="478"/>
          <ac:picMkLst>
            <pc:docMk/>
            <pc:sldMk cId="1908674334" sldId="265"/>
            <ac:picMk id="7" creationId="{B2379A0C-3699-87D0-8E5B-E97F2EE02563}"/>
          </ac:picMkLst>
        </pc:picChg>
        <pc:picChg chg="add mod">
          <ac:chgData name="alexens@student.ubc.ca" userId="f5e3a972-bb50-4ab0-8763-e5204b730efc" providerId="ADAL" clId="{7728800C-C2DE-4314-9F40-6094AECB4B3D}" dt="2024-09-30T18:49:52.729" v="2600" actId="1076"/>
          <ac:picMkLst>
            <pc:docMk/>
            <pc:sldMk cId="1908674334" sldId="265"/>
            <ac:picMk id="9" creationId="{E573BD35-642B-4435-498E-83AF4E558DFA}"/>
          </ac:picMkLst>
        </pc:picChg>
      </pc:sldChg>
      <pc:sldChg chg="modSp add mod modNotesTx">
        <pc:chgData name="alexens@student.ubc.ca" userId="f5e3a972-bb50-4ab0-8763-e5204b730efc" providerId="ADAL" clId="{7728800C-C2DE-4314-9F40-6094AECB4B3D}" dt="2024-10-02T20:24:49.349" v="6890" actId="6549"/>
        <pc:sldMkLst>
          <pc:docMk/>
          <pc:sldMk cId="1211721949" sldId="266"/>
        </pc:sldMkLst>
        <pc:spChg chg="mod">
          <ac:chgData name="alexens@student.ubc.ca" userId="f5e3a972-bb50-4ab0-8763-e5204b730efc" providerId="ADAL" clId="{7728800C-C2DE-4314-9F40-6094AECB4B3D}" dt="2024-10-01T22:46:27.421" v="4287" actId="20577"/>
          <ac:spMkLst>
            <pc:docMk/>
            <pc:sldMk cId="1211721949" sldId="266"/>
            <ac:spMk id="3" creationId="{6F19C7D3-31AB-123B-B9FB-337EAD558CE8}"/>
          </ac:spMkLst>
        </pc:spChg>
        <pc:picChg chg="mod">
          <ac:chgData name="alexens@student.ubc.ca" userId="f5e3a972-bb50-4ab0-8763-e5204b730efc" providerId="ADAL" clId="{7728800C-C2DE-4314-9F40-6094AECB4B3D}" dt="2024-09-30T18:47:58.625" v="2509" actId="14100"/>
          <ac:picMkLst>
            <pc:docMk/>
            <pc:sldMk cId="1211721949" sldId="266"/>
            <ac:picMk id="7" creationId="{B2379A0C-3699-87D0-8E5B-E97F2EE02563}"/>
          </ac:picMkLst>
        </pc:picChg>
      </pc:sldChg>
      <pc:sldChg chg="add del">
        <pc:chgData name="alexens@student.ubc.ca" userId="f5e3a972-bb50-4ab0-8763-e5204b730efc" providerId="ADAL" clId="{7728800C-C2DE-4314-9F40-6094AECB4B3D}" dt="2024-09-30T18:47:43.996" v="2506" actId="47"/>
        <pc:sldMkLst>
          <pc:docMk/>
          <pc:sldMk cId="2372023248" sldId="266"/>
        </pc:sldMkLst>
      </pc:sldChg>
      <pc:sldChg chg="addSp modSp add mod ord modAnim">
        <pc:chgData name="alexens@student.ubc.ca" userId="f5e3a972-bb50-4ab0-8763-e5204b730efc" providerId="ADAL" clId="{7728800C-C2DE-4314-9F40-6094AECB4B3D}" dt="2024-10-02T19:09:23.426" v="4433" actId="20577"/>
        <pc:sldMkLst>
          <pc:docMk/>
          <pc:sldMk cId="4145401680" sldId="267"/>
        </pc:sldMkLst>
        <pc:spChg chg="mod">
          <ac:chgData name="alexens@student.ubc.ca" userId="f5e3a972-bb50-4ab0-8763-e5204b730efc" providerId="ADAL" clId="{7728800C-C2DE-4314-9F40-6094AECB4B3D}" dt="2024-09-30T18:50:56.936" v="2652" actId="20577"/>
          <ac:spMkLst>
            <pc:docMk/>
            <pc:sldMk cId="4145401680" sldId="267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10-02T19:09:23.426" v="4433" actId="20577"/>
          <ac:spMkLst>
            <pc:docMk/>
            <pc:sldMk cId="4145401680" sldId="267"/>
            <ac:spMk id="3" creationId="{6F19C7D3-31AB-123B-B9FB-337EAD558CE8}"/>
          </ac:spMkLst>
        </pc:spChg>
        <pc:picChg chg="mod">
          <ac:chgData name="alexens@student.ubc.ca" userId="f5e3a972-bb50-4ab0-8763-e5204b730efc" providerId="ADAL" clId="{7728800C-C2DE-4314-9F40-6094AECB4B3D}" dt="2024-09-30T18:55:52.371" v="3003" actId="1076"/>
          <ac:picMkLst>
            <pc:docMk/>
            <pc:sldMk cId="4145401680" sldId="267"/>
            <ac:picMk id="5" creationId="{900C8023-306A-E4D6-6E5C-F453339303F5}"/>
          </ac:picMkLst>
        </pc:picChg>
        <pc:picChg chg="add mod">
          <ac:chgData name="alexens@student.ubc.ca" userId="f5e3a972-bb50-4ab0-8763-e5204b730efc" providerId="ADAL" clId="{7728800C-C2DE-4314-9F40-6094AECB4B3D}" dt="2024-09-30T18:55:45.457" v="3001" actId="1076"/>
          <ac:picMkLst>
            <pc:docMk/>
            <pc:sldMk cId="4145401680" sldId="267"/>
            <ac:picMk id="7" creationId="{25B4660E-C2C3-CF3A-C862-BD9376A54579}"/>
          </ac:picMkLst>
        </pc:picChg>
        <pc:picChg chg="add mod">
          <ac:chgData name="alexens@student.ubc.ca" userId="f5e3a972-bb50-4ab0-8763-e5204b730efc" providerId="ADAL" clId="{7728800C-C2DE-4314-9F40-6094AECB4B3D}" dt="2024-09-30T18:55:50.159" v="3002" actId="1076"/>
          <ac:picMkLst>
            <pc:docMk/>
            <pc:sldMk cId="4145401680" sldId="267"/>
            <ac:picMk id="9" creationId="{30E98E3D-9406-0F7B-A89A-8EA3CF6F7D92}"/>
          </ac:picMkLst>
        </pc:picChg>
        <pc:picChg chg="add mod">
          <ac:chgData name="alexens@student.ubc.ca" userId="f5e3a972-bb50-4ab0-8763-e5204b730efc" providerId="ADAL" clId="{7728800C-C2DE-4314-9F40-6094AECB4B3D}" dt="2024-09-30T18:55:54.081" v="3004" actId="1076"/>
          <ac:picMkLst>
            <pc:docMk/>
            <pc:sldMk cId="4145401680" sldId="267"/>
            <ac:picMk id="11" creationId="{16080645-342B-28B9-EEC7-3C45459F230F}"/>
          </ac:picMkLst>
        </pc:picChg>
      </pc:sldChg>
      <pc:sldChg chg="addSp delSp modSp add mod ord">
        <pc:chgData name="alexens@student.ubc.ca" userId="f5e3a972-bb50-4ab0-8763-e5204b730efc" providerId="ADAL" clId="{7728800C-C2DE-4314-9F40-6094AECB4B3D}" dt="2024-10-02T20:23:05.975" v="6759" actId="20577"/>
        <pc:sldMkLst>
          <pc:docMk/>
          <pc:sldMk cId="407882353" sldId="268"/>
        </pc:sldMkLst>
        <pc:spChg chg="mod">
          <ac:chgData name="alexens@student.ubc.ca" userId="f5e3a972-bb50-4ab0-8763-e5204b730efc" providerId="ADAL" clId="{7728800C-C2DE-4314-9F40-6094AECB4B3D}" dt="2024-10-02T20:23:05.975" v="6759" actId="20577"/>
          <ac:spMkLst>
            <pc:docMk/>
            <pc:sldMk cId="407882353" sldId="268"/>
            <ac:spMk id="2" creationId="{2971F1ED-7659-3284-5954-09EA2B395D08}"/>
          </ac:spMkLst>
        </pc:spChg>
        <pc:spChg chg="del">
          <ac:chgData name="alexens@student.ubc.ca" userId="f5e3a972-bb50-4ab0-8763-e5204b730efc" providerId="ADAL" clId="{7728800C-C2DE-4314-9F40-6094AECB4B3D}" dt="2024-09-30T19:02:21.248" v="3484" actId="478"/>
          <ac:spMkLst>
            <pc:docMk/>
            <pc:sldMk cId="407882353" sldId="268"/>
            <ac:spMk id="3" creationId="{6F19C7D3-31AB-123B-B9FB-337EAD558CE8}"/>
          </ac:spMkLst>
        </pc:spChg>
        <pc:spChg chg="del">
          <ac:chgData name="alexens@student.ubc.ca" userId="f5e3a972-bb50-4ab0-8763-e5204b730efc" providerId="ADAL" clId="{7728800C-C2DE-4314-9F40-6094AECB4B3D}" dt="2024-09-30T19:02:22.647" v="3485" actId="478"/>
          <ac:spMkLst>
            <pc:docMk/>
            <pc:sldMk cId="407882353" sldId="268"/>
            <ac:spMk id="4" creationId="{EFD83C20-1BF8-4D43-5ECA-C41E1DBB7B1B}"/>
          </ac:spMkLst>
        </pc:spChg>
        <pc:spChg chg="add del mod">
          <ac:chgData name="alexens@student.ubc.ca" userId="f5e3a972-bb50-4ab0-8763-e5204b730efc" providerId="ADAL" clId="{7728800C-C2DE-4314-9F40-6094AECB4B3D}" dt="2024-09-30T19:02:27.300" v="3486" actId="478"/>
          <ac:spMkLst>
            <pc:docMk/>
            <pc:sldMk cId="407882353" sldId="268"/>
            <ac:spMk id="7" creationId="{8C7554B6-BC69-2DF5-ED50-58C8AF3809F7}"/>
          </ac:spMkLst>
        </pc:spChg>
        <pc:spChg chg="del">
          <ac:chgData name="alexens@student.ubc.ca" userId="f5e3a972-bb50-4ab0-8763-e5204b730efc" providerId="ADAL" clId="{7728800C-C2DE-4314-9F40-6094AECB4B3D}" dt="2024-09-30T19:02:17.385" v="3482" actId="478"/>
          <ac:spMkLst>
            <pc:docMk/>
            <pc:sldMk cId="407882353" sldId="268"/>
            <ac:spMk id="8" creationId="{5CE9809F-F54F-EC02-D587-A7ECDBD7B300}"/>
          </ac:spMkLst>
        </pc:spChg>
        <pc:spChg chg="add mod ord">
          <ac:chgData name="alexens@student.ubc.ca" userId="f5e3a972-bb50-4ab0-8763-e5204b730efc" providerId="ADAL" clId="{7728800C-C2DE-4314-9F40-6094AECB4B3D}" dt="2024-09-30T19:02:45.390" v="3512" actId="167"/>
          <ac:spMkLst>
            <pc:docMk/>
            <pc:sldMk cId="407882353" sldId="268"/>
            <ac:spMk id="9" creationId="{50632905-F9D8-7F7A-20BD-37EE539D072D}"/>
          </ac:spMkLst>
        </pc:spChg>
        <pc:spChg chg="del">
          <ac:chgData name="alexens@student.ubc.ca" userId="f5e3a972-bb50-4ab0-8763-e5204b730efc" providerId="ADAL" clId="{7728800C-C2DE-4314-9F40-6094AECB4B3D}" dt="2024-09-30T19:02:18.517" v="3483" actId="478"/>
          <ac:spMkLst>
            <pc:docMk/>
            <pc:sldMk cId="407882353" sldId="268"/>
            <ac:spMk id="10" creationId="{9E8CDA2F-8666-7A66-8EB5-D95D430517D1}"/>
          </ac:spMkLst>
        </pc:spChg>
        <pc:picChg chg="del">
          <ac:chgData name="alexens@student.ubc.ca" userId="f5e3a972-bb50-4ab0-8763-e5204b730efc" providerId="ADAL" clId="{7728800C-C2DE-4314-9F40-6094AECB4B3D}" dt="2024-09-30T19:00:42.868" v="3481" actId="478"/>
          <ac:picMkLst>
            <pc:docMk/>
            <pc:sldMk cId="407882353" sldId="268"/>
            <ac:picMk id="6" creationId="{08FE7CFE-81CA-65E7-F049-97911967B9FA}"/>
          </ac:picMkLst>
        </pc:picChg>
      </pc:sldChg>
      <pc:sldChg chg="addSp delSp modSp add mod">
        <pc:chgData name="alexens@student.ubc.ca" userId="f5e3a972-bb50-4ab0-8763-e5204b730efc" providerId="ADAL" clId="{7728800C-C2DE-4314-9F40-6094AECB4B3D}" dt="2024-09-30T22:08:32.472" v="3895" actId="20577"/>
        <pc:sldMkLst>
          <pc:docMk/>
          <pc:sldMk cId="3469968132" sldId="269"/>
        </pc:sldMkLst>
        <pc:spChg chg="del">
          <ac:chgData name="alexens@student.ubc.ca" userId="f5e3a972-bb50-4ab0-8763-e5204b730efc" providerId="ADAL" clId="{7728800C-C2DE-4314-9F40-6094AECB4B3D}" dt="2024-09-30T19:30:14.796" v="3555" actId="478"/>
          <ac:spMkLst>
            <pc:docMk/>
            <pc:sldMk cId="3469968132" sldId="269"/>
            <ac:spMk id="2" creationId="{2971F1ED-7659-3284-5954-09EA2B395D08}"/>
          </ac:spMkLst>
        </pc:spChg>
        <pc:spChg chg="add mod">
          <ac:chgData name="alexens@student.ubc.ca" userId="f5e3a972-bb50-4ab0-8763-e5204b730efc" providerId="ADAL" clId="{7728800C-C2DE-4314-9F40-6094AECB4B3D}" dt="2024-09-30T19:31:33.556" v="3583" actId="20577"/>
          <ac:spMkLst>
            <pc:docMk/>
            <pc:sldMk cId="3469968132" sldId="269"/>
            <ac:spMk id="4" creationId="{350F9266-FDE1-86EC-0C04-1378D6736B86}"/>
          </ac:spMkLst>
        </pc:spChg>
        <pc:spChg chg="add del mod">
          <ac:chgData name="alexens@student.ubc.ca" userId="f5e3a972-bb50-4ab0-8763-e5204b730efc" providerId="ADAL" clId="{7728800C-C2DE-4314-9F40-6094AECB4B3D}" dt="2024-09-30T19:30:21.616" v="3557" actId="478"/>
          <ac:spMkLst>
            <pc:docMk/>
            <pc:sldMk cId="3469968132" sldId="269"/>
            <ac:spMk id="5" creationId="{589C8C07-1896-E8AB-CBDA-4BE0F396ECA4}"/>
          </ac:spMkLst>
        </pc:spChg>
        <pc:spChg chg="add mod">
          <ac:chgData name="alexens@student.ubc.ca" userId="f5e3a972-bb50-4ab0-8763-e5204b730efc" providerId="ADAL" clId="{7728800C-C2DE-4314-9F40-6094AECB4B3D}" dt="2024-09-30T22:08:32.472" v="3895" actId="20577"/>
          <ac:spMkLst>
            <pc:docMk/>
            <pc:sldMk cId="3469968132" sldId="269"/>
            <ac:spMk id="6" creationId="{6427DFC0-C2F2-C3A9-4FB1-715172156906}"/>
          </ac:spMkLst>
        </pc:spChg>
      </pc:sldChg>
      <pc:sldChg chg="addSp delSp modSp add mod modNotesTx">
        <pc:chgData name="alexens@student.ubc.ca" userId="f5e3a972-bb50-4ab0-8763-e5204b730efc" providerId="ADAL" clId="{7728800C-C2DE-4314-9F40-6094AECB4B3D}" dt="2024-10-02T20:25:03.803" v="6893" actId="6549"/>
        <pc:sldMkLst>
          <pc:docMk/>
          <pc:sldMk cId="628457216" sldId="270"/>
        </pc:sldMkLst>
        <pc:spChg chg="mod">
          <ac:chgData name="alexens@student.ubc.ca" userId="f5e3a972-bb50-4ab0-8763-e5204b730efc" providerId="ADAL" clId="{7728800C-C2DE-4314-9F40-6094AECB4B3D}" dt="2024-10-02T20:24:26.006" v="6889" actId="20577"/>
          <ac:spMkLst>
            <pc:docMk/>
            <pc:sldMk cId="628457216" sldId="270"/>
            <ac:spMk id="3" creationId="{6F19C7D3-31AB-123B-B9FB-337EAD558CE8}"/>
          </ac:spMkLst>
        </pc:spChg>
        <pc:spChg chg="add mod">
          <ac:chgData name="alexens@student.ubc.ca" userId="f5e3a972-bb50-4ab0-8763-e5204b730efc" providerId="ADAL" clId="{7728800C-C2DE-4314-9F40-6094AECB4B3D}" dt="2024-10-01T22:47:29.822" v="4298" actId="1582"/>
          <ac:spMkLst>
            <pc:docMk/>
            <pc:sldMk cId="628457216" sldId="270"/>
            <ac:spMk id="11" creationId="{82A54BA8-7B15-6B26-5FC9-3E5E4BC29328}"/>
          </ac:spMkLst>
        </pc:spChg>
        <pc:spChg chg="add mod">
          <ac:chgData name="alexens@student.ubc.ca" userId="f5e3a972-bb50-4ab0-8763-e5204b730efc" providerId="ADAL" clId="{7728800C-C2DE-4314-9F40-6094AECB4B3D}" dt="2024-10-01T22:47:38.444" v="4301" actId="14100"/>
          <ac:spMkLst>
            <pc:docMk/>
            <pc:sldMk cId="628457216" sldId="270"/>
            <ac:spMk id="12" creationId="{DB2D39AE-3A2C-E5CF-86BD-EE997A2F513E}"/>
          </ac:spMkLst>
        </pc:spChg>
        <pc:picChg chg="add del mod">
          <ac:chgData name="alexens@student.ubc.ca" userId="f5e3a972-bb50-4ab0-8763-e5204b730efc" providerId="ADAL" clId="{7728800C-C2DE-4314-9F40-6094AECB4B3D}" dt="2024-10-01T22:44:57.291" v="4165" actId="478"/>
          <ac:picMkLst>
            <pc:docMk/>
            <pc:sldMk cId="628457216" sldId="270"/>
            <ac:picMk id="6" creationId="{C55BA88F-9EF6-AAB2-01CD-718F9990436B}"/>
          </ac:picMkLst>
        </pc:picChg>
        <pc:picChg chg="add mod ord modCrop">
          <ac:chgData name="alexens@student.ubc.ca" userId="f5e3a972-bb50-4ab0-8763-e5204b730efc" providerId="ADAL" clId="{7728800C-C2DE-4314-9F40-6094AECB4B3D}" dt="2024-10-01T22:45:20.263" v="4170" actId="732"/>
          <ac:picMkLst>
            <pc:docMk/>
            <pc:sldMk cId="628457216" sldId="270"/>
            <ac:picMk id="8" creationId="{7DAB02CD-CD10-64FF-F32A-756E058ACD6D}"/>
          </ac:picMkLst>
        </pc:picChg>
        <pc:picChg chg="del">
          <ac:chgData name="alexens@student.ubc.ca" userId="f5e3a972-bb50-4ab0-8763-e5204b730efc" providerId="ADAL" clId="{7728800C-C2DE-4314-9F40-6094AECB4B3D}" dt="2024-10-01T22:43:39.958" v="4160" actId="478"/>
          <ac:picMkLst>
            <pc:docMk/>
            <pc:sldMk cId="628457216" sldId="270"/>
            <ac:picMk id="9" creationId="{E573BD35-642B-4435-498E-83AF4E558DFA}"/>
          </ac:picMkLst>
        </pc:picChg>
        <pc:picChg chg="add mod">
          <ac:chgData name="alexens@student.ubc.ca" userId="f5e3a972-bb50-4ab0-8763-e5204b730efc" providerId="ADAL" clId="{7728800C-C2DE-4314-9F40-6094AECB4B3D}" dt="2024-10-01T22:45:04.384" v="4168"/>
          <ac:picMkLst>
            <pc:docMk/>
            <pc:sldMk cId="628457216" sldId="270"/>
            <ac:picMk id="10" creationId="{554443D4-3F48-9D66-D2E2-BE635AD89B3D}"/>
          </ac:picMkLst>
        </pc:picChg>
      </pc:sldChg>
      <pc:sldChg chg="add del">
        <pc:chgData name="alexens@student.ubc.ca" userId="f5e3a972-bb50-4ab0-8763-e5204b730efc" providerId="ADAL" clId="{7728800C-C2DE-4314-9F40-6094AECB4B3D}" dt="2024-10-01T22:43:41.265" v="4162"/>
        <pc:sldMkLst>
          <pc:docMk/>
          <pc:sldMk cId="1579007791" sldId="271"/>
        </pc:sldMkLst>
      </pc:sldChg>
      <pc:sldChg chg="addSp delSp modSp add mod delAnim modNotesTx">
        <pc:chgData name="alexens@student.ubc.ca" userId="f5e3a972-bb50-4ab0-8763-e5204b730efc" providerId="ADAL" clId="{7728800C-C2DE-4314-9F40-6094AECB4B3D}" dt="2024-10-02T20:21:44.856" v="6654" actId="6549"/>
        <pc:sldMkLst>
          <pc:docMk/>
          <pc:sldMk cId="2298001086" sldId="271"/>
        </pc:sldMkLst>
        <pc:spChg chg="mod">
          <ac:chgData name="alexens@student.ubc.ca" userId="f5e3a972-bb50-4ab0-8763-e5204b730efc" providerId="ADAL" clId="{7728800C-C2DE-4314-9F40-6094AECB4B3D}" dt="2024-10-02T19:40:51.367" v="5524" actId="20577"/>
          <ac:spMkLst>
            <pc:docMk/>
            <pc:sldMk cId="2298001086" sldId="271"/>
            <ac:spMk id="2" creationId="{2971F1ED-7659-3284-5954-09EA2B395D08}"/>
          </ac:spMkLst>
        </pc:spChg>
        <pc:spChg chg="del">
          <ac:chgData name="alexens@student.ubc.ca" userId="f5e3a972-bb50-4ab0-8763-e5204b730efc" providerId="ADAL" clId="{7728800C-C2DE-4314-9F40-6094AECB4B3D}" dt="2024-10-02T19:39:34.272" v="5476" actId="478"/>
          <ac:spMkLst>
            <pc:docMk/>
            <pc:sldMk cId="2298001086" sldId="271"/>
            <ac:spMk id="3" creationId="{6F19C7D3-31AB-123B-B9FB-337EAD558CE8}"/>
          </ac:spMkLst>
        </pc:spChg>
        <pc:spChg chg="add del">
          <ac:chgData name="alexens@student.ubc.ca" userId="f5e3a972-bb50-4ab0-8763-e5204b730efc" providerId="ADAL" clId="{7728800C-C2DE-4314-9F40-6094AECB4B3D}" dt="2024-10-02T19:39:44.916" v="5480" actId="478"/>
          <ac:spMkLst>
            <pc:docMk/>
            <pc:sldMk cId="2298001086" sldId="271"/>
            <ac:spMk id="4" creationId="{EFD83C20-1BF8-4D43-5ECA-C41E1DBB7B1B}"/>
          </ac:spMkLst>
        </pc:spChg>
        <pc:spChg chg="add del mod">
          <ac:chgData name="alexens@student.ubc.ca" userId="f5e3a972-bb50-4ab0-8763-e5204b730efc" providerId="ADAL" clId="{7728800C-C2DE-4314-9F40-6094AECB4B3D}" dt="2024-10-02T19:39:54.657" v="5489" actId="478"/>
          <ac:spMkLst>
            <pc:docMk/>
            <pc:sldMk cId="2298001086" sldId="271"/>
            <ac:spMk id="7" creationId="{AA74F202-0A2F-DA96-2300-5FD3F81F985A}"/>
          </ac:spMkLst>
        </pc:spChg>
        <pc:spChg chg="del">
          <ac:chgData name="alexens@student.ubc.ca" userId="f5e3a972-bb50-4ab0-8763-e5204b730efc" providerId="ADAL" clId="{7728800C-C2DE-4314-9F40-6094AECB4B3D}" dt="2024-10-02T19:39:47.320" v="5481" actId="478"/>
          <ac:spMkLst>
            <pc:docMk/>
            <pc:sldMk cId="2298001086" sldId="271"/>
            <ac:spMk id="8" creationId="{5CE9809F-F54F-EC02-D587-A7ECDBD7B300}"/>
          </ac:spMkLst>
        </pc:spChg>
        <pc:spChg chg="del">
          <ac:chgData name="alexens@student.ubc.ca" userId="f5e3a972-bb50-4ab0-8763-e5204b730efc" providerId="ADAL" clId="{7728800C-C2DE-4314-9F40-6094AECB4B3D}" dt="2024-10-02T19:39:41.819" v="5478" actId="478"/>
          <ac:spMkLst>
            <pc:docMk/>
            <pc:sldMk cId="2298001086" sldId="271"/>
            <ac:spMk id="10" creationId="{9E8CDA2F-8666-7A66-8EB5-D95D430517D1}"/>
          </ac:spMkLst>
        </pc:spChg>
        <pc:spChg chg="add del mod">
          <ac:chgData name="alexens@student.ubc.ca" userId="f5e3a972-bb50-4ab0-8763-e5204b730efc" providerId="ADAL" clId="{7728800C-C2DE-4314-9F40-6094AECB4B3D}" dt="2024-10-02T19:40:45.155" v="5505" actId="478"/>
          <ac:spMkLst>
            <pc:docMk/>
            <pc:sldMk cId="2298001086" sldId="271"/>
            <ac:spMk id="11" creationId="{DA3E15E9-72A1-A78B-9FFF-2D3A683D73DF}"/>
          </ac:spMkLst>
        </pc:spChg>
        <pc:spChg chg="add mod">
          <ac:chgData name="alexens@student.ubc.ca" userId="f5e3a972-bb50-4ab0-8763-e5204b730efc" providerId="ADAL" clId="{7728800C-C2DE-4314-9F40-6094AECB4B3D}" dt="2024-10-02T20:16:20.020" v="6574" actId="1076"/>
          <ac:spMkLst>
            <pc:docMk/>
            <pc:sldMk cId="2298001086" sldId="271"/>
            <ac:spMk id="17" creationId="{158F33D4-1B54-33CE-D6D5-356653C2062C}"/>
          </ac:spMkLst>
        </pc:spChg>
        <pc:spChg chg="add mod">
          <ac:chgData name="alexens@student.ubc.ca" userId="f5e3a972-bb50-4ab0-8763-e5204b730efc" providerId="ADAL" clId="{7728800C-C2DE-4314-9F40-6094AECB4B3D}" dt="2024-10-02T19:42:43.806" v="5542" actId="14100"/>
          <ac:spMkLst>
            <pc:docMk/>
            <pc:sldMk cId="2298001086" sldId="271"/>
            <ac:spMk id="20" creationId="{C247D9AA-0EB9-A562-9342-073BD949CAB8}"/>
          </ac:spMkLst>
        </pc:spChg>
        <pc:spChg chg="add mod">
          <ac:chgData name="alexens@student.ubc.ca" userId="f5e3a972-bb50-4ab0-8763-e5204b730efc" providerId="ADAL" clId="{7728800C-C2DE-4314-9F40-6094AECB4B3D}" dt="2024-10-02T19:42:49.826" v="5545" actId="14100"/>
          <ac:spMkLst>
            <pc:docMk/>
            <pc:sldMk cId="2298001086" sldId="271"/>
            <ac:spMk id="21" creationId="{0D57C5C4-3456-BAF3-AEA9-A29CC94E9DD4}"/>
          </ac:spMkLst>
        </pc:spChg>
        <pc:spChg chg="add mod">
          <ac:chgData name="alexens@student.ubc.ca" userId="f5e3a972-bb50-4ab0-8763-e5204b730efc" providerId="ADAL" clId="{7728800C-C2DE-4314-9F40-6094AECB4B3D}" dt="2024-10-02T19:43:01.612" v="5550" actId="14100"/>
          <ac:spMkLst>
            <pc:docMk/>
            <pc:sldMk cId="2298001086" sldId="271"/>
            <ac:spMk id="22" creationId="{FE138E89-4F31-3C12-48B9-78711859CA58}"/>
          </ac:spMkLst>
        </pc:spChg>
        <pc:spChg chg="add mod">
          <ac:chgData name="alexens@student.ubc.ca" userId="f5e3a972-bb50-4ab0-8763-e5204b730efc" providerId="ADAL" clId="{7728800C-C2DE-4314-9F40-6094AECB4B3D}" dt="2024-10-02T19:46:16.395" v="5565"/>
          <ac:spMkLst>
            <pc:docMk/>
            <pc:sldMk cId="2298001086" sldId="271"/>
            <ac:spMk id="27" creationId="{19113D72-7BCD-E94D-0C41-DDAF29E51058}"/>
          </ac:spMkLst>
        </pc:spChg>
        <pc:picChg chg="del">
          <ac:chgData name="alexens@student.ubc.ca" userId="f5e3a972-bb50-4ab0-8763-e5204b730efc" providerId="ADAL" clId="{7728800C-C2DE-4314-9F40-6094AECB4B3D}" dt="2024-10-02T19:39:31.061" v="5475" actId="478"/>
          <ac:picMkLst>
            <pc:docMk/>
            <pc:sldMk cId="2298001086" sldId="271"/>
            <ac:picMk id="6" creationId="{08FE7CFE-81CA-65E7-F049-97911967B9FA}"/>
          </ac:picMkLst>
        </pc:picChg>
        <pc:picChg chg="add del mod">
          <ac:chgData name="alexens@student.ubc.ca" userId="f5e3a972-bb50-4ab0-8763-e5204b730efc" providerId="ADAL" clId="{7728800C-C2DE-4314-9F40-6094AECB4B3D}" dt="2024-10-02T19:42:05.648" v="5529" actId="478"/>
          <ac:picMkLst>
            <pc:docMk/>
            <pc:sldMk cId="2298001086" sldId="271"/>
            <ac:picMk id="13" creationId="{D4C4E3B9-B9B5-AFF1-5BEA-A6FB02951F8B}"/>
          </ac:picMkLst>
        </pc:picChg>
        <pc:picChg chg="add del mod">
          <ac:chgData name="alexens@student.ubc.ca" userId="f5e3a972-bb50-4ab0-8763-e5204b730efc" providerId="ADAL" clId="{7728800C-C2DE-4314-9F40-6094AECB4B3D}" dt="2024-10-02T19:40:34.236" v="5499" actId="478"/>
          <ac:picMkLst>
            <pc:docMk/>
            <pc:sldMk cId="2298001086" sldId="271"/>
            <ac:picMk id="15" creationId="{3052A6F7-15DE-3248-09B3-A5BFB2D41F42}"/>
          </ac:picMkLst>
        </pc:picChg>
        <pc:picChg chg="add mod">
          <ac:chgData name="alexens@student.ubc.ca" userId="f5e3a972-bb50-4ab0-8763-e5204b730efc" providerId="ADAL" clId="{7728800C-C2DE-4314-9F40-6094AECB4B3D}" dt="2024-10-02T19:42:20.035" v="5535" actId="1076"/>
          <ac:picMkLst>
            <pc:docMk/>
            <pc:sldMk cId="2298001086" sldId="271"/>
            <ac:picMk id="16" creationId="{4EEA9043-49CC-67EC-6892-C3980BDF9342}"/>
          </ac:picMkLst>
        </pc:picChg>
        <pc:picChg chg="add mod">
          <ac:chgData name="alexens@student.ubc.ca" userId="f5e3a972-bb50-4ab0-8763-e5204b730efc" providerId="ADAL" clId="{7728800C-C2DE-4314-9F40-6094AECB4B3D}" dt="2024-10-02T19:42:17.923" v="5534" actId="1076"/>
          <ac:picMkLst>
            <pc:docMk/>
            <pc:sldMk cId="2298001086" sldId="271"/>
            <ac:picMk id="19" creationId="{9D638727-DABB-25EE-D7D0-6419B39B29C5}"/>
          </ac:picMkLst>
        </pc:picChg>
        <pc:picChg chg="add mod">
          <ac:chgData name="alexens@student.ubc.ca" userId="f5e3a972-bb50-4ab0-8763-e5204b730efc" providerId="ADAL" clId="{7728800C-C2DE-4314-9F40-6094AECB4B3D}" dt="2024-10-02T19:45:01.346" v="5551" actId="931"/>
          <ac:picMkLst>
            <pc:docMk/>
            <pc:sldMk cId="2298001086" sldId="271"/>
            <ac:picMk id="24" creationId="{30B66A4F-9658-1DCC-3181-1458984EE953}"/>
          </ac:picMkLst>
        </pc:picChg>
        <pc:picChg chg="add mod">
          <ac:chgData name="alexens@student.ubc.ca" userId="f5e3a972-bb50-4ab0-8763-e5204b730efc" providerId="ADAL" clId="{7728800C-C2DE-4314-9F40-6094AECB4B3D}" dt="2024-10-02T19:45:49.367" v="5564" actId="1076"/>
          <ac:picMkLst>
            <pc:docMk/>
            <pc:sldMk cId="2298001086" sldId="271"/>
            <ac:picMk id="26" creationId="{9612039F-A6EB-4BF7-EC74-8397594FE339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1:48.480" v="6655" actId="6549"/>
        <pc:sldMkLst>
          <pc:docMk/>
          <pc:sldMk cId="1018973408" sldId="272"/>
        </pc:sldMkLst>
        <pc:spChg chg="add mod">
          <ac:chgData name="alexens@student.ubc.ca" userId="f5e3a972-bb50-4ab0-8763-e5204b730efc" providerId="ADAL" clId="{7728800C-C2DE-4314-9F40-6094AECB4B3D}" dt="2024-10-02T19:48:28.085" v="5754" actId="20577"/>
          <ac:spMkLst>
            <pc:docMk/>
            <pc:sldMk cId="1018973408" sldId="272"/>
            <ac:spMk id="3" creationId="{C612741B-E694-90B6-FD3E-FB28F5A6820C}"/>
          </ac:spMkLst>
        </pc:spChg>
        <pc:spChg chg="add mod">
          <ac:chgData name="alexens@student.ubc.ca" userId="f5e3a972-bb50-4ab0-8763-e5204b730efc" providerId="ADAL" clId="{7728800C-C2DE-4314-9F40-6094AECB4B3D}" dt="2024-10-02T19:49:15.089" v="5772" actId="1076"/>
          <ac:spMkLst>
            <pc:docMk/>
            <pc:sldMk cId="1018973408" sldId="272"/>
            <ac:spMk id="7" creationId="{DBADB4AF-D979-3333-9829-BAE6C494E153}"/>
          </ac:spMkLst>
        </pc:spChg>
        <pc:spChg chg="add mod">
          <ac:chgData name="alexens@student.ubc.ca" userId="f5e3a972-bb50-4ab0-8763-e5204b730efc" providerId="ADAL" clId="{7728800C-C2DE-4314-9F40-6094AECB4B3D}" dt="2024-10-02T19:49:42.674" v="5782" actId="1035"/>
          <ac:spMkLst>
            <pc:docMk/>
            <pc:sldMk cId="1018973408" sldId="272"/>
            <ac:spMk id="8" creationId="{F5A59288-54BA-A984-96EB-CBF698C09338}"/>
          </ac:spMkLst>
        </pc:spChg>
        <pc:spChg chg="add mod">
          <ac:chgData name="alexens@student.ubc.ca" userId="f5e3a972-bb50-4ab0-8763-e5204b730efc" providerId="ADAL" clId="{7728800C-C2DE-4314-9F40-6094AECB4B3D}" dt="2024-10-02T19:50:05.241" v="5789" actId="1076"/>
          <ac:spMkLst>
            <pc:docMk/>
            <pc:sldMk cId="1018973408" sldId="272"/>
            <ac:spMk id="9" creationId="{FE572DDE-8FA7-D693-4F6D-C9D99D5711EB}"/>
          </ac:spMkLst>
        </pc:spChg>
        <pc:spChg chg="add mod">
          <ac:chgData name="alexens@student.ubc.ca" userId="f5e3a972-bb50-4ab0-8763-e5204b730efc" providerId="ADAL" clId="{7728800C-C2DE-4314-9F40-6094AECB4B3D}" dt="2024-10-02T19:52:19.321" v="5790"/>
          <ac:spMkLst>
            <pc:docMk/>
            <pc:sldMk cId="1018973408" sldId="272"/>
            <ac:spMk id="10" creationId="{B5A1BE19-76D4-FF4D-2CD3-C53C96EBE414}"/>
          </ac:spMkLst>
        </pc:spChg>
        <pc:spChg chg="del">
          <ac:chgData name="alexens@student.ubc.ca" userId="f5e3a972-bb50-4ab0-8763-e5204b730efc" providerId="ADAL" clId="{7728800C-C2DE-4314-9F40-6094AECB4B3D}" dt="2024-10-02T19:46:22.927" v="5568" actId="478"/>
          <ac:spMkLst>
            <pc:docMk/>
            <pc:sldMk cId="1018973408" sldId="272"/>
            <ac:spMk id="17" creationId="{158F33D4-1B54-33CE-D6D5-356653C2062C}"/>
          </ac:spMkLst>
        </pc:spChg>
        <pc:spChg chg="del">
          <ac:chgData name="alexens@student.ubc.ca" userId="f5e3a972-bb50-4ab0-8763-e5204b730efc" providerId="ADAL" clId="{7728800C-C2DE-4314-9F40-6094AECB4B3D}" dt="2024-10-02T19:46:24.351" v="5569" actId="478"/>
          <ac:spMkLst>
            <pc:docMk/>
            <pc:sldMk cId="1018973408" sldId="272"/>
            <ac:spMk id="20" creationId="{C247D9AA-0EB9-A562-9342-073BD949CAB8}"/>
          </ac:spMkLst>
        </pc:spChg>
        <pc:spChg chg="del">
          <ac:chgData name="alexens@student.ubc.ca" userId="f5e3a972-bb50-4ab0-8763-e5204b730efc" providerId="ADAL" clId="{7728800C-C2DE-4314-9F40-6094AECB4B3D}" dt="2024-10-02T19:46:27.932" v="5572" actId="478"/>
          <ac:spMkLst>
            <pc:docMk/>
            <pc:sldMk cId="1018973408" sldId="272"/>
            <ac:spMk id="21" creationId="{0D57C5C4-3456-BAF3-AEA9-A29CC94E9DD4}"/>
          </ac:spMkLst>
        </pc:spChg>
        <pc:spChg chg="del">
          <ac:chgData name="alexens@student.ubc.ca" userId="f5e3a972-bb50-4ab0-8763-e5204b730efc" providerId="ADAL" clId="{7728800C-C2DE-4314-9F40-6094AECB4B3D}" dt="2024-10-02T19:46:29.898" v="5573" actId="478"/>
          <ac:spMkLst>
            <pc:docMk/>
            <pc:sldMk cId="1018973408" sldId="272"/>
            <ac:spMk id="22" creationId="{FE138E89-4F31-3C12-48B9-78711859CA58}"/>
          </ac:spMkLst>
        </pc:spChg>
        <pc:picChg chg="add mod">
          <ac:chgData name="alexens@student.ubc.ca" userId="f5e3a972-bb50-4ab0-8763-e5204b730efc" providerId="ADAL" clId="{7728800C-C2DE-4314-9F40-6094AECB4B3D}" dt="2024-10-02T19:48:34.386" v="5756" actId="1076"/>
          <ac:picMkLst>
            <pc:docMk/>
            <pc:sldMk cId="1018973408" sldId="272"/>
            <ac:picMk id="6" creationId="{D7681B0E-330C-E7C4-B2A8-52D27860E87B}"/>
          </ac:picMkLst>
        </pc:picChg>
        <pc:picChg chg="del">
          <ac:chgData name="alexens@student.ubc.ca" userId="f5e3a972-bb50-4ab0-8763-e5204b730efc" providerId="ADAL" clId="{7728800C-C2DE-4314-9F40-6094AECB4B3D}" dt="2024-10-02T19:46:21.945" v="5567" actId="478"/>
          <ac:picMkLst>
            <pc:docMk/>
            <pc:sldMk cId="1018973408" sldId="272"/>
            <ac:picMk id="16" creationId="{4EEA9043-49CC-67EC-6892-C3980BDF9342}"/>
          </ac:picMkLst>
        </pc:picChg>
        <pc:picChg chg="add del mod modCrop">
          <ac:chgData name="alexens@student.ubc.ca" userId="f5e3a972-bb50-4ab0-8763-e5204b730efc" providerId="ADAL" clId="{7728800C-C2DE-4314-9F40-6094AECB4B3D}" dt="2024-10-02T19:49:07.518" v="5769" actId="1076"/>
          <ac:picMkLst>
            <pc:docMk/>
            <pc:sldMk cId="1018973408" sldId="272"/>
            <ac:picMk id="19" creationId="{9D638727-DABB-25EE-D7D0-6419B39B29C5}"/>
          </ac:picMkLst>
        </pc:picChg>
        <pc:picChg chg="del">
          <ac:chgData name="alexens@student.ubc.ca" userId="f5e3a972-bb50-4ab0-8763-e5204b730efc" providerId="ADAL" clId="{7728800C-C2DE-4314-9F40-6094AECB4B3D}" dt="2024-10-02T19:46:30.913" v="5574" actId="478"/>
          <ac:picMkLst>
            <pc:docMk/>
            <pc:sldMk cId="1018973408" sldId="272"/>
            <ac:picMk id="26" creationId="{9612039F-A6EB-4BF7-EC74-8397594FE339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1:50.834" v="6656" actId="6549"/>
        <pc:sldMkLst>
          <pc:docMk/>
          <pc:sldMk cId="991906455" sldId="273"/>
        </pc:sldMkLst>
        <pc:spChg chg="mod">
          <ac:chgData name="alexens@student.ubc.ca" userId="f5e3a972-bb50-4ab0-8763-e5204b730efc" providerId="ADAL" clId="{7728800C-C2DE-4314-9F40-6094AECB4B3D}" dt="2024-10-02T19:53:07.077" v="5857" actId="20577"/>
          <ac:spMkLst>
            <pc:docMk/>
            <pc:sldMk cId="991906455" sldId="273"/>
            <ac:spMk id="2" creationId="{2971F1ED-7659-3284-5954-09EA2B395D08}"/>
          </ac:spMkLst>
        </pc:spChg>
        <pc:spChg chg="del">
          <ac:chgData name="alexens@student.ubc.ca" userId="f5e3a972-bb50-4ab0-8763-e5204b730efc" providerId="ADAL" clId="{7728800C-C2DE-4314-9F40-6094AECB4B3D}" dt="2024-10-02T19:52:24.983" v="5793" actId="478"/>
          <ac:spMkLst>
            <pc:docMk/>
            <pc:sldMk cId="991906455" sldId="273"/>
            <ac:spMk id="3" creationId="{C612741B-E694-90B6-FD3E-FB28F5A6820C}"/>
          </ac:spMkLst>
        </pc:spChg>
        <pc:spChg chg="del">
          <ac:chgData name="alexens@student.ubc.ca" userId="f5e3a972-bb50-4ab0-8763-e5204b730efc" providerId="ADAL" clId="{7728800C-C2DE-4314-9F40-6094AECB4B3D}" dt="2024-10-02T19:52:29.199" v="5797" actId="478"/>
          <ac:spMkLst>
            <pc:docMk/>
            <pc:sldMk cId="991906455" sldId="273"/>
            <ac:spMk id="7" creationId="{DBADB4AF-D979-3333-9829-BAE6C494E153}"/>
          </ac:spMkLst>
        </pc:spChg>
        <pc:spChg chg="del">
          <ac:chgData name="alexens@student.ubc.ca" userId="f5e3a972-bb50-4ab0-8763-e5204b730efc" providerId="ADAL" clId="{7728800C-C2DE-4314-9F40-6094AECB4B3D}" dt="2024-10-02T19:52:27.640" v="5796" actId="478"/>
          <ac:spMkLst>
            <pc:docMk/>
            <pc:sldMk cId="991906455" sldId="273"/>
            <ac:spMk id="8" creationId="{F5A59288-54BA-A984-96EB-CBF698C09338}"/>
          </ac:spMkLst>
        </pc:spChg>
        <pc:spChg chg="del">
          <ac:chgData name="alexens@student.ubc.ca" userId="f5e3a972-bb50-4ab0-8763-e5204b730efc" providerId="ADAL" clId="{7728800C-C2DE-4314-9F40-6094AECB4B3D}" dt="2024-10-02T19:52:26.800" v="5795" actId="478"/>
          <ac:spMkLst>
            <pc:docMk/>
            <pc:sldMk cId="991906455" sldId="273"/>
            <ac:spMk id="9" creationId="{FE572DDE-8FA7-D693-4F6D-C9D99D5711EB}"/>
          </ac:spMkLst>
        </pc:spChg>
        <pc:spChg chg="add mod">
          <ac:chgData name="alexens@student.ubc.ca" userId="f5e3a972-bb50-4ab0-8763-e5204b730efc" providerId="ADAL" clId="{7728800C-C2DE-4314-9F40-6094AECB4B3D}" dt="2024-10-02T20:16:33.259" v="6575" actId="114"/>
          <ac:spMkLst>
            <pc:docMk/>
            <pc:sldMk cId="991906455" sldId="273"/>
            <ac:spMk id="11" creationId="{035A4FDA-42DC-515E-EDF6-B6FE21A9956F}"/>
          </ac:spMkLst>
        </pc:spChg>
        <pc:spChg chg="add mod">
          <ac:chgData name="alexens@student.ubc.ca" userId="f5e3a972-bb50-4ab0-8763-e5204b730efc" providerId="ADAL" clId="{7728800C-C2DE-4314-9F40-6094AECB4B3D}" dt="2024-10-02T19:54:39.390" v="6049" actId="14100"/>
          <ac:spMkLst>
            <pc:docMk/>
            <pc:sldMk cId="991906455" sldId="273"/>
            <ac:spMk id="12" creationId="{3CCA5931-9CC6-3678-F875-0832A9E8C7C5}"/>
          </ac:spMkLst>
        </pc:spChg>
        <pc:spChg chg="add mod">
          <ac:chgData name="alexens@student.ubc.ca" userId="f5e3a972-bb50-4ab0-8763-e5204b730efc" providerId="ADAL" clId="{7728800C-C2DE-4314-9F40-6094AECB4B3D}" dt="2024-10-02T19:56:54.035" v="6092" actId="1076"/>
          <ac:spMkLst>
            <pc:docMk/>
            <pc:sldMk cId="991906455" sldId="273"/>
            <ac:spMk id="13" creationId="{00BFD085-B59E-A45C-112F-49257940B3B7}"/>
          </ac:spMkLst>
        </pc:spChg>
        <pc:spChg chg="add mod">
          <ac:chgData name="alexens@student.ubc.ca" userId="f5e3a972-bb50-4ab0-8763-e5204b730efc" providerId="ADAL" clId="{7728800C-C2DE-4314-9F40-6094AECB4B3D}" dt="2024-10-02T19:55:21.731" v="6091" actId="1076"/>
          <ac:spMkLst>
            <pc:docMk/>
            <pc:sldMk cId="991906455" sldId="273"/>
            <ac:spMk id="14" creationId="{8EBCCF0A-3A52-5DB9-397C-51B96696B65C}"/>
          </ac:spMkLst>
        </pc:spChg>
        <pc:picChg chg="del">
          <ac:chgData name="alexens@student.ubc.ca" userId="f5e3a972-bb50-4ab0-8763-e5204b730efc" providerId="ADAL" clId="{7728800C-C2DE-4314-9F40-6094AECB4B3D}" dt="2024-10-02T19:52:25.556" v="5794" actId="478"/>
          <ac:picMkLst>
            <pc:docMk/>
            <pc:sldMk cId="991906455" sldId="273"/>
            <ac:picMk id="6" creationId="{D7681B0E-330C-E7C4-B2A8-52D27860E87B}"/>
          </ac:picMkLst>
        </pc:picChg>
        <pc:picChg chg="add mod">
          <ac:chgData name="alexens@student.ubc.ca" userId="f5e3a972-bb50-4ab0-8763-e5204b730efc" providerId="ADAL" clId="{7728800C-C2DE-4314-9F40-6094AECB4B3D}" dt="2024-10-02T19:53:10.778" v="5858" actId="1076"/>
          <ac:picMkLst>
            <pc:docMk/>
            <pc:sldMk cId="991906455" sldId="273"/>
            <ac:picMk id="10" creationId="{7313D760-D7EB-02C9-DE87-6F7E999456EE}"/>
          </ac:picMkLst>
        </pc:picChg>
        <pc:picChg chg="del">
          <ac:chgData name="alexens@student.ubc.ca" userId="f5e3a972-bb50-4ab0-8763-e5204b730efc" providerId="ADAL" clId="{7728800C-C2DE-4314-9F40-6094AECB4B3D}" dt="2024-10-02T19:52:23.370" v="5792" actId="478"/>
          <ac:picMkLst>
            <pc:docMk/>
            <pc:sldMk cId="991906455" sldId="273"/>
            <ac:picMk id="19" creationId="{9D638727-DABB-25EE-D7D0-6419B39B29C5}"/>
          </ac:picMkLst>
        </pc:picChg>
      </pc:sldChg>
      <pc:sldChg chg="addSp delSp modSp add mod modNotesTx">
        <pc:chgData name="alexens@student.ubc.ca" userId="f5e3a972-bb50-4ab0-8763-e5204b730efc" providerId="ADAL" clId="{7728800C-C2DE-4314-9F40-6094AECB4B3D}" dt="2024-10-02T20:21:53.788" v="6657" actId="6549"/>
        <pc:sldMkLst>
          <pc:docMk/>
          <pc:sldMk cId="57029322" sldId="274"/>
        </pc:sldMkLst>
        <pc:spChg chg="add mod">
          <ac:chgData name="alexens@student.ubc.ca" userId="f5e3a972-bb50-4ab0-8763-e5204b730efc" providerId="ADAL" clId="{7728800C-C2DE-4314-9F40-6094AECB4B3D}" dt="2024-10-02T20:18:53.061" v="6653" actId="1076"/>
          <ac:spMkLst>
            <pc:docMk/>
            <pc:sldMk cId="57029322" sldId="274"/>
            <ac:spMk id="6" creationId="{C3D3F7C8-FA87-05E6-B5D5-FAAEA99BA45F}"/>
          </ac:spMkLst>
        </pc:spChg>
        <pc:spChg chg="mod">
          <ac:chgData name="alexens@student.ubc.ca" userId="f5e3a972-bb50-4ab0-8763-e5204b730efc" providerId="ADAL" clId="{7728800C-C2DE-4314-9F40-6094AECB4B3D}" dt="2024-10-02T20:18:47.178" v="6644" actId="1037"/>
          <ac:spMkLst>
            <pc:docMk/>
            <pc:sldMk cId="57029322" sldId="274"/>
            <ac:spMk id="11" creationId="{035A4FDA-42DC-515E-EDF6-B6FE21A9956F}"/>
          </ac:spMkLst>
        </pc:spChg>
        <pc:spChg chg="del">
          <ac:chgData name="alexens@student.ubc.ca" userId="f5e3a972-bb50-4ab0-8763-e5204b730efc" providerId="ADAL" clId="{7728800C-C2DE-4314-9F40-6094AECB4B3D}" dt="2024-10-02T20:02:57.204" v="6236" actId="478"/>
          <ac:spMkLst>
            <pc:docMk/>
            <pc:sldMk cId="57029322" sldId="274"/>
            <ac:spMk id="12" creationId="{3CCA5931-9CC6-3678-F875-0832A9E8C7C5}"/>
          </ac:spMkLst>
        </pc:spChg>
        <pc:spChg chg="del">
          <ac:chgData name="alexens@student.ubc.ca" userId="f5e3a972-bb50-4ab0-8763-e5204b730efc" providerId="ADAL" clId="{7728800C-C2DE-4314-9F40-6094AECB4B3D}" dt="2024-10-02T20:02:58.659" v="6237" actId="478"/>
          <ac:spMkLst>
            <pc:docMk/>
            <pc:sldMk cId="57029322" sldId="274"/>
            <ac:spMk id="13" creationId="{00BFD085-B59E-A45C-112F-49257940B3B7}"/>
          </ac:spMkLst>
        </pc:spChg>
        <pc:spChg chg="del">
          <ac:chgData name="alexens@student.ubc.ca" userId="f5e3a972-bb50-4ab0-8763-e5204b730efc" providerId="ADAL" clId="{7728800C-C2DE-4314-9F40-6094AECB4B3D}" dt="2024-10-02T20:02:59.777" v="6238" actId="478"/>
          <ac:spMkLst>
            <pc:docMk/>
            <pc:sldMk cId="57029322" sldId="274"/>
            <ac:spMk id="14" creationId="{8EBCCF0A-3A52-5DB9-397C-51B96696B65C}"/>
          </ac:spMkLst>
        </pc:spChg>
        <pc:picChg chg="add mod">
          <ac:chgData name="alexens@student.ubc.ca" userId="f5e3a972-bb50-4ab0-8763-e5204b730efc" providerId="ADAL" clId="{7728800C-C2DE-4314-9F40-6094AECB4B3D}" dt="2024-10-02T20:18:28.694" v="6634" actId="1076"/>
          <ac:picMkLst>
            <pc:docMk/>
            <pc:sldMk cId="57029322" sldId="274"/>
            <ac:picMk id="5" creationId="{7C667ABA-D8C7-37EB-5DE3-3B81636738AC}"/>
          </ac:picMkLst>
        </pc:picChg>
        <pc:picChg chg="add del mod">
          <ac:chgData name="alexens@student.ubc.ca" userId="f5e3a972-bb50-4ab0-8763-e5204b730efc" providerId="ADAL" clId="{7728800C-C2DE-4314-9F40-6094AECB4B3D}" dt="2024-10-02T20:11:49.340" v="6531" actId="478"/>
          <ac:picMkLst>
            <pc:docMk/>
            <pc:sldMk cId="57029322" sldId="274"/>
            <ac:picMk id="8" creationId="{F2F40700-28AA-3275-EBFD-AEC47E6AF80F}"/>
          </ac:picMkLst>
        </pc:picChg>
        <pc:picChg chg="del">
          <ac:chgData name="alexens@student.ubc.ca" userId="f5e3a972-bb50-4ab0-8763-e5204b730efc" providerId="ADAL" clId="{7728800C-C2DE-4314-9F40-6094AECB4B3D}" dt="2024-10-02T20:02:55.802" v="6235" actId="478"/>
          <ac:picMkLst>
            <pc:docMk/>
            <pc:sldMk cId="57029322" sldId="274"/>
            <ac:picMk id="10" creationId="{7313D760-D7EB-02C9-DE87-6F7E999456EE}"/>
          </ac:picMkLst>
        </pc:picChg>
        <pc:picChg chg="add mod">
          <ac:chgData name="alexens@student.ubc.ca" userId="f5e3a972-bb50-4ab0-8763-e5204b730efc" providerId="ADAL" clId="{7728800C-C2DE-4314-9F40-6094AECB4B3D}" dt="2024-10-02T20:18:27.216" v="6633" actId="1076"/>
          <ac:picMkLst>
            <pc:docMk/>
            <pc:sldMk cId="57029322" sldId="274"/>
            <ac:picMk id="15" creationId="{F84C7F0D-7AA1-F03D-6053-AE4ACFEC51D8}"/>
          </ac:picMkLst>
        </pc:picChg>
      </pc:sldChg>
      <pc:sldChg chg="add del">
        <pc:chgData name="alexens@student.ubc.ca" userId="f5e3a972-bb50-4ab0-8763-e5204b730efc" providerId="ADAL" clId="{7728800C-C2DE-4314-9F40-6094AECB4B3D}" dt="2024-10-02T19:52:33.818" v="5799"/>
        <pc:sldMkLst>
          <pc:docMk/>
          <pc:sldMk cId="2751763288" sldId="274"/>
        </pc:sldMkLst>
      </pc:sldChg>
      <pc:sldChg chg="add del">
        <pc:chgData name="alexens@student.ubc.ca" userId="f5e3a972-bb50-4ab0-8763-e5204b730efc" providerId="ADAL" clId="{7728800C-C2DE-4314-9F40-6094AECB4B3D}" dt="2024-10-02T20:03:05.174" v="6241"/>
        <pc:sldMkLst>
          <pc:docMk/>
          <pc:sldMk cId="1619239280" sldId="275"/>
        </pc:sldMkLst>
      </pc:sldChg>
      <pc:sldChg chg="modSp add mod">
        <pc:chgData name="alexens@student.ubc.ca" userId="f5e3a972-bb50-4ab0-8763-e5204b730efc" providerId="ADAL" clId="{7728800C-C2DE-4314-9F40-6094AECB4B3D}" dt="2024-10-02T20:14:52.496" v="6560"/>
        <pc:sldMkLst>
          <pc:docMk/>
          <pc:sldMk cId="2360689702" sldId="275"/>
        </pc:sldMkLst>
        <pc:spChg chg="mod">
          <ac:chgData name="alexens@student.ubc.ca" userId="f5e3a972-bb50-4ab0-8763-e5204b730efc" providerId="ADAL" clId="{7728800C-C2DE-4314-9F40-6094AECB4B3D}" dt="2024-10-02T20:14:52.496" v="6560"/>
          <ac:spMkLst>
            <pc:docMk/>
            <pc:sldMk cId="2360689702" sldId="275"/>
            <ac:spMk id="2" creationId="{2971F1ED-7659-3284-5954-09EA2B395D08}"/>
          </ac:spMkLst>
        </pc:spChg>
      </pc:sldChg>
      <pc:sldChg chg="modSp add mod modNotesTx">
        <pc:chgData name="alexens@student.ubc.ca" userId="f5e3a972-bb50-4ab0-8763-e5204b730efc" providerId="ADAL" clId="{7728800C-C2DE-4314-9F40-6094AECB4B3D}" dt="2024-10-02T20:28:15.302" v="7069" actId="6549"/>
        <pc:sldMkLst>
          <pc:docMk/>
          <pc:sldMk cId="687262285" sldId="276"/>
        </pc:sldMkLst>
        <pc:spChg chg="mod">
          <ac:chgData name="alexens@student.ubc.ca" userId="f5e3a972-bb50-4ab0-8763-e5204b730efc" providerId="ADAL" clId="{7728800C-C2DE-4314-9F40-6094AECB4B3D}" dt="2024-10-02T20:14:54.559" v="6561"/>
          <ac:spMkLst>
            <pc:docMk/>
            <pc:sldMk cId="687262285" sldId="276"/>
            <ac:spMk id="2" creationId="{2971F1ED-7659-3284-5954-09EA2B395D08}"/>
          </ac:spMkLst>
        </pc:spChg>
        <pc:spChg chg="mod">
          <ac:chgData name="alexens@student.ubc.ca" userId="f5e3a972-bb50-4ab0-8763-e5204b730efc" providerId="ADAL" clId="{7728800C-C2DE-4314-9F40-6094AECB4B3D}" dt="2024-10-02T20:15:52.705" v="6572" actId="14100"/>
          <ac:spMkLst>
            <pc:docMk/>
            <pc:sldMk cId="687262285" sldId="276"/>
            <ac:spMk id="3" creationId="{6F19C7D3-31AB-123B-B9FB-337EAD558CE8}"/>
          </ac:spMkLst>
        </pc:spChg>
        <pc:spChg chg="mod">
          <ac:chgData name="alexens@student.ubc.ca" userId="f5e3a972-bb50-4ab0-8763-e5204b730efc" providerId="ADAL" clId="{7728800C-C2DE-4314-9F40-6094AECB4B3D}" dt="2024-10-02T20:15:09.246" v="6564" actId="1076"/>
          <ac:spMkLst>
            <pc:docMk/>
            <pc:sldMk cId="687262285" sldId="276"/>
            <ac:spMk id="5" creationId="{D8ED1568-24D0-991A-6CA3-8922E04E43B6}"/>
          </ac:spMkLst>
        </pc:spChg>
        <pc:picChg chg="mod">
          <ac:chgData name="alexens@student.ubc.ca" userId="f5e3a972-bb50-4ab0-8763-e5204b730efc" providerId="ADAL" clId="{7728800C-C2DE-4314-9F40-6094AECB4B3D}" dt="2024-10-02T20:15:07.139" v="6563" actId="1076"/>
          <ac:picMkLst>
            <pc:docMk/>
            <pc:sldMk cId="687262285" sldId="276"/>
            <ac:picMk id="6" creationId="{8E15F20F-B6AF-5ADE-EF22-3F76F8A111FE}"/>
          </ac:picMkLst>
        </pc:picChg>
      </pc:sldChg>
      <pc:sldChg chg="modSp add del mod">
        <pc:chgData name="alexens@student.ubc.ca" userId="f5e3a972-bb50-4ab0-8763-e5204b730efc" providerId="ADAL" clId="{7728800C-C2DE-4314-9F40-6094AECB4B3D}" dt="2024-10-02T20:15:37.613" v="6570" actId="47"/>
        <pc:sldMkLst>
          <pc:docMk/>
          <pc:sldMk cId="3719500591" sldId="277"/>
        </pc:sldMkLst>
        <pc:spChg chg="mod">
          <ac:chgData name="alexens@student.ubc.ca" userId="f5e3a972-bb50-4ab0-8763-e5204b730efc" providerId="ADAL" clId="{7728800C-C2DE-4314-9F40-6094AECB4B3D}" dt="2024-10-02T20:15:15.022" v="6565"/>
          <ac:spMkLst>
            <pc:docMk/>
            <pc:sldMk cId="3719500591" sldId="277"/>
            <ac:spMk id="2" creationId="{2971F1ED-7659-3284-5954-09EA2B395D08}"/>
          </ac:spMkLst>
        </pc:spChg>
        <pc:picChg chg="mod">
          <ac:chgData name="alexens@student.ubc.ca" userId="f5e3a972-bb50-4ab0-8763-e5204b730efc" providerId="ADAL" clId="{7728800C-C2DE-4314-9F40-6094AECB4B3D}" dt="2024-10-02T20:15:24.006" v="6568" actId="14100"/>
          <ac:picMkLst>
            <pc:docMk/>
            <pc:sldMk cId="3719500591" sldId="277"/>
            <ac:picMk id="9" creationId="{E573BD35-642B-4435-498E-83AF4E558DFA}"/>
          </ac:picMkLst>
        </pc:picChg>
      </pc:sldChg>
      <pc:sldChg chg="delSp add del mod">
        <pc:chgData name="alexens@student.ubc.ca" userId="f5e3a972-bb50-4ab0-8763-e5204b730efc" providerId="ADAL" clId="{7728800C-C2DE-4314-9F40-6094AECB4B3D}" dt="2024-10-02T20:15:40.985" v="6571" actId="47"/>
        <pc:sldMkLst>
          <pc:docMk/>
          <pc:sldMk cId="4289341738" sldId="278"/>
        </pc:sldMkLst>
        <pc:picChg chg="del">
          <ac:chgData name="alexens@student.ubc.ca" userId="f5e3a972-bb50-4ab0-8763-e5204b730efc" providerId="ADAL" clId="{7728800C-C2DE-4314-9F40-6094AECB4B3D}" dt="2024-10-02T20:15:29.299" v="6569" actId="478"/>
          <ac:picMkLst>
            <pc:docMk/>
            <pc:sldMk cId="4289341738" sldId="278"/>
            <ac:picMk id="10" creationId="{554443D4-3F48-9D66-D2E2-BE635AD89B3D}"/>
          </ac:picMkLst>
        </pc:picChg>
      </pc:sldChg>
      <pc:sldChg chg="add modNotesTx">
        <pc:chgData name="alexens@student.ubc.ca" userId="f5e3a972-bb50-4ab0-8763-e5204b730efc" providerId="ADAL" clId="{7728800C-C2DE-4314-9F40-6094AECB4B3D}" dt="2024-10-02T20:28:19.920" v="7070" actId="6549"/>
        <pc:sldMkLst>
          <pc:docMk/>
          <pc:sldMk cId="1536263800" sldId="279"/>
        </pc:sldMkLst>
      </pc:sldChg>
      <pc:sldChg chg="add">
        <pc:chgData name="alexens@student.ubc.ca" userId="f5e3a972-bb50-4ab0-8763-e5204b730efc" providerId="ADAL" clId="{7728800C-C2DE-4314-9F40-6094AECB4B3D}" dt="2024-10-02T20:22:52.708" v="6730"/>
        <pc:sldMkLst>
          <pc:docMk/>
          <pc:sldMk cId="388816368" sldId="280"/>
        </pc:sldMkLst>
      </pc:sldChg>
      <pc:sldChg chg="modSp add mod modNotesTx">
        <pc:chgData name="alexens@student.ubc.ca" userId="f5e3a972-bb50-4ab0-8763-e5204b730efc" providerId="ADAL" clId="{7728800C-C2DE-4314-9F40-6094AECB4B3D}" dt="2024-10-02T20:28:33.504" v="7071" actId="20577"/>
        <pc:sldMkLst>
          <pc:docMk/>
          <pc:sldMk cId="2914940058" sldId="281"/>
        </pc:sldMkLst>
        <pc:spChg chg="mod">
          <ac:chgData name="alexens@student.ubc.ca" userId="f5e3a972-bb50-4ab0-8763-e5204b730efc" providerId="ADAL" clId="{7728800C-C2DE-4314-9F40-6094AECB4B3D}" dt="2024-10-02T20:23:37.871" v="6790" actId="20577"/>
          <ac:spMkLst>
            <pc:docMk/>
            <pc:sldMk cId="2914940058" sldId="281"/>
            <ac:spMk id="2" creationId="{2971F1ED-7659-3284-5954-09EA2B395D08}"/>
          </ac:spMkLst>
        </pc:spChg>
      </pc:sldChg>
      <pc:sldMasterChg chg="add del addSldLayout delSldLayout">
        <pc:chgData name="alexens@student.ubc.ca" userId="f5e3a972-bb50-4ab0-8763-e5204b730efc" providerId="ADAL" clId="{7728800C-C2DE-4314-9F40-6094AECB4B3D}" dt="2024-09-30T01:27:08.976" v="277" actId="26606"/>
        <pc:sldMasterMkLst>
          <pc:docMk/>
          <pc:sldMasterMk cId="206877861" sldId="2147483648"/>
        </pc:sldMasterMkLst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3305072388" sldId="2147483649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2451987166" sldId="2147483650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3118973114" sldId="2147483651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2067197993" sldId="2147483652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2969488219" sldId="2147483653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1436136897" sldId="2147483654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3249161621" sldId="2147483655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3270681592" sldId="2147483656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1795495363" sldId="2147483657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340025824" sldId="2147483658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206877861" sldId="2147483648"/>
            <pc:sldLayoutMk cId="2411496401" sldId="2147483659"/>
          </pc:sldLayoutMkLst>
        </pc:sldLayoutChg>
      </pc:sldMasterChg>
      <pc:sldMasterChg chg="add del addSldLayout delSldLayout">
        <pc:chgData name="alexens@student.ubc.ca" userId="f5e3a972-bb50-4ab0-8763-e5204b730efc" providerId="ADAL" clId="{7728800C-C2DE-4314-9F40-6094AECB4B3D}" dt="2024-09-30T01:27:08.976" v="277" actId="26606"/>
        <pc:sldMasterMkLst>
          <pc:docMk/>
          <pc:sldMasterMk cId="3292803983" sldId="2147483699"/>
        </pc:sldMasterMkLst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4154886915" sldId="2147483688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1510923032" sldId="2147483689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268461214" sldId="2147483690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951912226" sldId="2147483691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823043466" sldId="2147483692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2346840605" sldId="2147483693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250362499" sldId="2147483694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22800748" sldId="2147483695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3298142275" sldId="2147483696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2832507002" sldId="2147483697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7:08.976" v="277" actId="26606"/>
          <pc:sldLayoutMkLst>
            <pc:docMk/>
            <pc:sldMasterMk cId="3292803983" sldId="2147483699"/>
            <pc:sldLayoutMk cId="792387397" sldId="2147483698"/>
          </pc:sldLayoutMkLst>
        </pc:sldLayoutChg>
      </pc:sldMasterChg>
      <pc:sldMasterChg chg="add del addSldLayout delSldLayout">
        <pc:chgData name="alexens@student.ubc.ca" userId="f5e3a972-bb50-4ab0-8763-e5204b730efc" providerId="ADAL" clId="{7728800C-C2DE-4314-9F40-6094AECB4B3D}" dt="2024-09-30T01:25:26.882" v="265" actId="26606"/>
        <pc:sldMasterMkLst>
          <pc:docMk/>
          <pc:sldMasterMk cId="1577895742" sldId="2147483712"/>
        </pc:sldMasterMkLst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671173649" sldId="2147483701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191430895" sldId="2147483702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203215908" sldId="2147483703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2524451756" sldId="2147483704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1343193656" sldId="2147483705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758615785" sldId="2147483706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0280478" sldId="2147483707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564941534" sldId="2147483708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3669528191" sldId="2147483709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2057954440" sldId="2147483710"/>
          </pc:sldLayoutMkLst>
        </pc:sldLayoutChg>
        <pc:sldLayoutChg chg="add del">
          <pc:chgData name="alexens@student.ubc.ca" userId="f5e3a972-bb50-4ab0-8763-e5204b730efc" providerId="ADAL" clId="{7728800C-C2DE-4314-9F40-6094AECB4B3D}" dt="2024-09-30T01:25:26.882" v="265" actId="26606"/>
          <pc:sldLayoutMkLst>
            <pc:docMk/>
            <pc:sldMasterMk cId="1577895742" sldId="2147483712"/>
            <pc:sldLayoutMk cId="1245453304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E4A50-A64A-45F3-8E3D-5A68558EDCB0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D4E8-1836-49D8-9262-6CD1CFFBA1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9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IDE (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integrated development environment</a:t>
            </a:r>
            <a:r>
              <a:rPr lang="en-CA" dirty="0"/>
              <a:t>) to write a python script.</a:t>
            </a:r>
          </a:p>
          <a:p>
            <a:r>
              <a:rPr lang="en-CA" dirty="0"/>
              <a:t>Visual studio code, </a:t>
            </a:r>
            <a:r>
              <a:rPr lang="en-CA" dirty="0" err="1"/>
              <a:t>pycharm</a:t>
            </a:r>
            <a:r>
              <a:rPr lang="en-CA" dirty="0"/>
              <a:t>, spyder, etc.</a:t>
            </a:r>
          </a:p>
          <a:p>
            <a:r>
              <a:rPr lang="en-CA" dirty="0"/>
              <a:t>Can use a text editor, although it is a poor choice compared to any 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29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29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61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11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used the community cloud method, you are already done!</a:t>
            </a:r>
          </a:p>
          <a:p>
            <a:endParaRPr lang="en-CA" dirty="0"/>
          </a:p>
          <a:p>
            <a:r>
              <a:rPr lang="en-CA" dirty="0"/>
              <a:t>This is for publishing local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15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3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26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16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368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69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72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Just like python, Streamlit is open source. It is completely free and run by the community. </a:t>
            </a:r>
          </a:p>
          <a:p>
            <a:pPr marL="171450" indent="-171450">
              <a:buFontTx/>
              <a:buChar char="-"/>
            </a:pPr>
            <a:r>
              <a:rPr lang="en-CA" dirty="0"/>
              <a:t>This is extra nice, because that means a lot of the things you will want to do is VERY google-able.</a:t>
            </a:r>
          </a:p>
          <a:p>
            <a:pPr marL="171450" indent="-171450">
              <a:buFontTx/>
              <a:buChar char="-"/>
            </a:pPr>
            <a:r>
              <a:rPr lang="en-CA" dirty="0"/>
              <a:t>Streamlit allows you to turn your python code into an interactive app that is very easily shareable by a URL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There are so many things you can do with it, but the main reason why I’m here at the analysis meeting is for the concept of </a:t>
            </a:r>
            <a:r>
              <a:rPr lang="en-CA" sz="1600" b="1" dirty="0"/>
              <a:t>open science</a:t>
            </a:r>
            <a:r>
              <a:rPr lang="en-CA" dirty="0"/>
              <a:t>. Streamlit gives you an easy way to allow other people to view your analyzed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3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would say I fall in category 2. I’m definitely not a pro, I understand the concepts of python, but I am self-taught and only started learning about 2 years ago. I have not taken any formal classes. I still use google a lot while I’m coding.</a:t>
            </a:r>
          </a:p>
          <a:p>
            <a:r>
              <a:rPr lang="en-CA" dirty="0"/>
              <a:t>But since I’m the one conducting this, that should tell you just how easy this is to use! Anyone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50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Community cloud:</a:t>
            </a:r>
          </a:p>
          <a:p>
            <a:r>
              <a:rPr lang="en-CA" dirty="0"/>
              <a:t>Pro -  don’t need to install python and visual studio code,</a:t>
            </a:r>
            <a:br>
              <a:rPr lang="en-CA" dirty="0"/>
            </a:br>
            <a:r>
              <a:rPr lang="en-CA" dirty="0"/>
              <a:t>	don’t need to upload your code after!</a:t>
            </a:r>
          </a:p>
          <a:p>
            <a:r>
              <a:rPr lang="en-CA" dirty="0"/>
              <a:t>Con – really slow, need internet connection,</a:t>
            </a:r>
          </a:p>
          <a:p>
            <a:r>
              <a:rPr lang="en-CA" dirty="0"/>
              <a:t>	your work in progress code, is automatically uploaded</a:t>
            </a:r>
          </a:p>
          <a:p>
            <a:r>
              <a:rPr lang="en-CA" dirty="0"/>
              <a:t>	Not all packages seem to be supported – lose freedom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Local install:</a:t>
            </a:r>
          </a:p>
          <a:p>
            <a:r>
              <a:rPr lang="en-CA" dirty="0"/>
              <a:t>Pro – Fast feedback, can work offline</a:t>
            </a:r>
          </a:p>
          <a:p>
            <a:r>
              <a:rPr lang="en-CA" dirty="0"/>
              <a:t>Con – More initial installation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7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9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56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75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0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D4E8-1836-49D8-9262-6CD1CFFBA10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09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2B82-D9E9-CF05-D2EF-933BFAD9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045F-CED2-AA69-1B77-EDC46B5E7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5279-C67E-8BD8-FBC5-E1406C9D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6AD6-7FFB-D986-A15A-B54CE077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2E7D-7344-1C01-7049-9AD6FBB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0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C5CC-75D8-9626-28A6-9B6A3F7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FCF5A-294F-8CF7-B0DD-889B3EE0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5DE9-EB08-71DC-6ADF-BB6FF34A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C7B8-43FD-D267-20A1-1276D25A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956E-C03C-8CE2-ACFD-B1A4E14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C5CE8-5C4D-BA11-3F7E-E869C9CF4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2CDEE-163C-F59C-B6AF-A224A765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521A-8563-C675-784C-158C3EC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4E00-1107-6778-1512-AB379AD1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93F-BBCA-A9B8-AC9A-9B839600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49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90C1-4BE4-BDC6-5836-A5A1355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F556-7B8A-FBDD-AA6F-4CBC4AAE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5569-E99E-D840-E787-8EA715B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9298-793A-303E-9DD4-9CADEAC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7B2B-F073-79A6-DE0D-B8B5920E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8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5D71-14DB-DA1B-C85B-E2B179E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E4E2-3BF7-E3C3-A396-E4EB2DC8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24F1-BB7B-7501-670E-D69E7BD2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E232-888D-1780-62CA-AA537CE9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9DF2-3764-ADD5-66C7-045F99F3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7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F2F0-F9C5-01FE-9E24-8AFFF47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197D-C3DF-A6CE-D866-026F77BF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897B7-B429-86C6-486D-5BD91CF35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70A2-2292-9AC1-BA50-EA39BAA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1886-8EDB-ED47-E54D-1510A9F2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D1B9C-1F9A-D755-77A4-791DB9B8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6100-543D-1E41-16A8-D9165A31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C3054-D33F-A3AF-BA15-00FF2C8B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259E2-886A-2E7C-80F5-CE0C9016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6C828-E79F-2E3E-A6D5-477CF9B04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E998F-CE5A-E532-7BB6-450B7F542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8F7EA-0CD9-4C03-0B2A-AA53027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18622-4D32-1609-07D5-FB1742C9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0C00-0312-F4BD-537C-EE8B8ACE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4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117E-E3AE-3D72-8C69-896EC3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6E4A4-C0E7-1876-222F-ABB2496F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D8C2-AFA2-76E0-FBE8-4EBA369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FD0AA-3A16-2C47-C64C-82A524AE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F8339-8400-CD62-C365-55880EF5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C32EF-15F9-37DD-0829-B9E4128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30A2A-0474-D037-D538-D4D7CB8D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037B-7996-43B4-91CF-1B21E94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2D48-F4E7-9ED6-0F44-6503BEFB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AD28-3681-7A12-E9D8-F66647A2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4C7F-4257-772F-DC14-EBF7D867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1181-AF6A-B38C-7F36-7A884709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8694B-F162-D6CA-1883-4D0E2A4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68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9B72-D9CE-2DD1-3DD2-CD239FD2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A2261-289A-F14F-00F6-C50A1D7B3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7B2C-6CD3-DB80-61D6-351573A9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C3EA-495F-C3F1-3FA9-B180F522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A63E-D7FC-72E7-D701-95FDEF30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73B5-E095-7497-26AC-A6AE2C80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7248C-5CC8-30E7-66F1-A1271D26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B433-6455-9044-4690-ECDED7EF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90F4-6815-3C43-58A3-52A947DD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6C19F-E67E-44E6-BC09-2CCF20C02569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B921-300D-B5BB-A6C3-5B50321F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082-0394-E233-CE9F-F55182CB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E497D-BE70-4E48-8137-BCBD3B5EA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847DF0-CDFA-9AAF-076D-4C3A05C5BF3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9FFA-1CBD-C489-C0C7-E8A11E00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495" y="1758666"/>
            <a:ext cx="4733365" cy="2194416"/>
          </a:xfrm>
        </p:spPr>
        <p:txBody>
          <a:bodyPr>
            <a:normAutofit fontScale="90000"/>
          </a:bodyPr>
          <a:lstStyle/>
          <a:p>
            <a:r>
              <a:rPr lang="en-CA" sz="6600" dirty="0"/>
              <a:t>MRI Analysis meeting: Introduction to Streamlit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A133-375A-8DF6-4F45-5DFE01C5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43" y="4398480"/>
            <a:ext cx="5454869" cy="2194417"/>
          </a:xfrm>
        </p:spPr>
        <p:txBody>
          <a:bodyPr>
            <a:normAutofit/>
          </a:bodyPr>
          <a:lstStyle/>
          <a:p>
            <a:r>
              <a:rPr lang="en-GB" sz="2800" dirty="0"/>
              <a:t>Oct 2, 2024</a:t>
            </a:r>
          </a:p>
          <a:p>
            <a:r>
              <a:rPr lang="en-GB" sz="2800" dirty="0"/>
              <a:t>Alex Ensworth, MSc</a:t>
            </a:r>
          </a:p>
          <a:p>
            <a:r>
              <a:rPr lang="en-GB" sz="1800" dirty="0"/>
              <a:t>PhD Candidate, Medical Physics</a:t>
            </a:r>
          </a:p>
          <a:p>
            <a:r>
              <a:rPr lang="en-GB" sz="1800" dirty="0"/>
              <a:t>Department of Physics and Astronomy</a:t>
            </a:r>
          </a:p>
          <a:p>
            <a:r>
              <a:rPr lang="en-GB" sz="1800" dirty="0"/>
              <a:t>International Collaboration on Repair Discoveries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BCBF6C-7600-CE63-6E1B-7C3A1A47C30B}"/>
              </a:ext>
            </a:extLst>
          </p:cNvPr>
          <p:cNvCxnSpPr>
            <a:cxnSpLocks/>
          </p:cNvCxnSpPr>
          <p:nvPr/>
        </p:nvCxnSpPr>
        <p:spPr>
          <a:xfrm>
            <a:off x="6096000" y="754927"/>
            <a:ext cx="0" cy="5393625"/>
          </a:xfrm>
          <a:prstGeom prst="line">
            <a:avLst/>
          </a:prstGeom>
          <a:ln w="76200">
            <a:gradFill>
              <a:gsLst>
                <a:gs pos="0">
                  <a:srgbClr val="FF4B4B"/>
                </a:gs>
                <a:gs pos="44000">
                  <a:srgbClr val="BD4043"/>
                </a:gs>
                <a:gs pos="100000">
                  <a:srgbClr val="7D353B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logo of a python&#10;&#10;Description automatically generated">
            <a:extLst>
              <a:ext uri="{FF2B5EF4-FFF2-40B4-BE49-F238E27FC236}">
                <a16:creationId xmlns:a16="http://schemas.microsoft.com/office/drawing/2014/main" id="{3E256646-35DF-48C2-8545-41282515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84" y="923596"/>
            <a:ext cx="4254844" cy="2393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7F8B-A403-B073-E943-5D5A3191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3470657"/>
            <a:ext cx="5088702" cy="29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A9043-49CC-67EC-6892-C3980BDF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9" y="1690688"/>
            <a:ext cx="6132989" cy="435133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8F33D4-1B54-33CE-D6D5-356653C2062C}"/>
              </a:ext>
            </a:extLst>
          </p:cNvPr>
          <p:cNvSpPr/>
          <p:nvPr/>
        </p:nvSpPr>
        <p:spPr>
          <a:xfrm>
            <a:off x="3541165" y="2907587"/>
            <a:ext cx="2649864" cy="2866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638727-DABB-25EE-D7D0-6419B39B2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05" y="1305767"/>
            <a:ext cx="4175563" cy="518710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47D9AA-0EB9-A562-9342-073BD949CAB8}"/>
              </a:ext>
            </a:extLst>
          </p:cNvPr>
          <p:cNvSpPr/>
          <p:nvPr/>
        </p:nvSpPr>
        <p:spPr>
          <a:xfrm>
            <a:off x="7356297" y="4119937"/>
            <a:ext cx="739740" cy="4417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57C5C4-3456-BAF3-AEA9-A29CC94E9DD4}"/>
              </a:ext>
            </a:extLst>
          </p:cNvPr>
          <p:cNvSpPr/>
          <p:nvPr/>
        </p:nvSpPr>
        <p:spPr>
          <a:xfrm>
            <a:off x="7366571" y="4703851"/>
            <a:ext cx="1561671" cy="4417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8E89-4F31-3C12-48B9-78711859CA58}"/>
              </a:ext>
            </a:extLst>
          </p:cNvPr>
          <p:cNvSpPr/>
          <p:nvPr/>
        </p:nvSpPr>
        <p:spPr>
          <a:xfrm>
            <a:off x="7356297" y="5200649"/>
            <a:ext cx="1561671" cy="631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9612039F-A6EB-4BF7-EC74-8397594FE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0591" y="5832660"/>
            <a:ext cx="253623" cy="2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0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638727-DABB-25EE-D7D0-6419B39B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49"/>
          <a:stretch/>
        </p:blipFill>
        <p:spPr>
          <a:xfrm>
            <a:off x="585224" y="4246638"/>
            <a:ext cx="4175563" cy="1818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2741B-E694-90B6-FD3E-FB28F5A6820C}"/>
              </a:ext>
            </a:extLst>
          </p:cNvPr>
          <p:cNvSpPr txBox="1"/>
          <p:nvPr/>
        </p:nvSpPr>
        <p:spPr>
          <a:xfrm>
            <a:off x="1835318" y="2496178"/>
            <a:ext cx="664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If you leave the “Open GitHub </a:t>
            </a:r>
            <a:r>
              <a:rPr lang="en-CA" sz="2400" dirty="0" err="1"/>
              <a:t>Codespaces</a:t>
            </a:r>
            <a:r>
              <a:rPr lang="en-CA" sz="2400" dirty="0"/>
              <a:t>…” box unchecked, click “edit” on the next page to edit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81B0E-330C-E7C4-B2A8-52D27860E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94" y="4103185"/>
            <a:ext cx="6839000" cy="2105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ADB4AF-D979-3333-9829-BAE6C494E153}"/>
              </a:ext>
            </a:extLst>
          </p:cNvPr>
          <p:cNvSpPr/>
          <p:nvPr/>
        </p:nvSpPr>
        <p:spPr>
          <a:xfrm>
            <a:off x="723900" y="5461000"/>
            <a:ext cx="2286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59288-54BA-A984-96EB-CBF698C09338}"/>
              </a:ext>
            </a:extLst>
          </p:cNvPr>
          <p:cNvSpPr/>
          <p:nvPr/>
        </p:nvSpPr>
        <p:spPr>
          <a:xfrm>
            <a:off x="10744200" y="4183138"/>
            <a:ext cx="457200" cy="299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72DDE-8FA7-D693-4F6D-C9D99D5711EB}"/>
              </a:ext>
            </a:extLst>
          </p:cNvPr>
          <p:cNvSpPr/>
          <p:nvPr/>
        </p:nvSpPr>
        <p:spPr>
          <a:xfrm rot="7231549">
            <a:off x="10771600" y="3443004"/>
            <a:ext cx="978408" cy="3322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7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3D760-D7EB-02C9-DE87-6F7E9994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5" y="1423382"/>
            <a:ext cx="9532445" cy="5434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5A4FDA-42DC-515E-EDF6-B6FE21A9956F}"/>
              </a:ext>
            </a:extLst>
          </p:cNvPr>
          <p:cNvSpPr txBox="1"/>
          <p:nvPr/>
        </p:nvSpPr>
        <p:spPr>
          <a:xfrm>
            <a:off x="0" y="1690688"/>
            <a:ext cx="2659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After waiting </a:t>
            </a:r>
            <a:r>
              <a:rPr lang="en-CA" sz="2400" i="1" dirty="0"/>
              <a:t>some</a:t>
            </a:r>
            <a:r>
              <a:rPr lang="en-CA" sz="2400" dirty="0"/>
              <a:t> time, you get a browser page that looks a lot like the visual studio code interface.</a:t>
            </a:r>
          </a:p>
          <a:p>
            <a:endParaRPr lang="en-CA" sz="2400" dirty="0"/>
          </a:p>
          <a:p>
            <a:r>
              <a:rPr lang="en-CA" sz="2400" dirty="0"/>
              <a:t>Click on “streamlit_app.py” to edit your app!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CA5931-9CC6-3678-F875-0832A9E8C7C5}"/>
              </a:ext>
            </a:extLst>
          </p:cNvPr>
          <p:cNvSpPr/>
          <p:nvPr/>
        </p:nvSpPr>
        <p:spPr>
          <a:xfrm>
            <a:off x="2923996" y="3114070"/>
            <a:ext cx="949503" cy="1625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FD085-B59E-A45C-112F-49257940B3B7}"/>
              </a:ext>
            </a:extLst>
          </p:cNvPr>
          <p:cNvSpPr txBox="1"/>
          <p:nvPr/>
        </p:nvSpPr>
        <p:spPr>
          <a:xfrm>
            <a:off x="5471508" y="3569146"/>
            <a:ext cx="240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Edit code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CCF0A-3A52-5DB9-397C-51B96696B65C}"/>
              </a:ext>
            </a:extLst>
          </p:cNvPr>
          <p:cNvSpPr txBox="1"/>
          <p:nvPr/>
        </p:nvSpPr>
        <p:spPr>
          <a:xfrm>
            <a:off x="8964007" y="4043511"/>
            <a:ext cx="30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View your app here</a:t>
            </a:r>
          </a:p>
        </p:txBody>
      </p:sp>
    </p:spTree>
    <p:extLst>
      <p:ext uri="{BB962C8B-B14F-4D97-AF65-F5344CB8AC3E}">
        <p14:creationId xmlns:p14="http://schemas.microsoft.com/office/powerpoint/2010/main" val="99190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A4FDA-42DC-515E-EDF6-B6FE21A9956F}"/>
              </a:ext>
            </a:extLst>
          </p:cNvPr>
          <p:cNvSpPr txBox="1"/>
          <p:nvPr/>
        </p:nvSpPr>
        <p:spPr>
          <a:xfrm>
            <a:off x="208738" y="1894173"/>
            <a:ext cx="40565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 the toolbar on the left, click on the 3</a:t>
            </a:r>
            <a:r>
              <a:rPr lang="en-CA" sz="2400" baseline="30000" dirty="0"/>
              <a:t>rd</a:t>
            </a:r>
            <a:r>
              <a:rPr lang="en-CA" sz="2400" dirty="0"/>
              <a:t> icon down, to change from “Explorer” to “Source Control”</a:t>
            </a:r>
            <a:br>
              <a:rPr lang="en-CA" sz="2400" dirty="0"/>
            </a:br>
            <a:r>
              <a:rPr lang="en-CA" sz="1000" dirty="0"/>
              <a:t> 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Insert a commit message, then hit commit.</a:t>
            </a:r>
            <a:br>
              <a:rPr lang="en-CA" sz="2400" dirty="0"/>
            </a:br>
            <a:r>
              <a:rPr lang="en-CA" sz="1000" dirty="0"/>
              <a:t> 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Don’t forget to update the “requirements.txt” file if needed</a:t>
            </a:r>
            <a:br>
              <a:rPr lang="en-CA" sz="2400" dirty="0"/>
            </a:br>
            <a:r>
              <a:rPr lang="en-CA" sz="1000" dirty="0"/>
              <a:t> 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Click “sync changes” to upload them to GitHub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67ABA-D8C7-37EB-5DE3-3B816367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2" y="2626495"/>
            <a:ext cx="3852299" cy="2959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3F7C8-FA87-05E6-B5D5-FAAEA99BA45F}"/>
              </a:ext>
            </a:extLst>
          </p:cNvPr>
          <p:cNvSpPr txBox="1"/>
          <p:nvPr/>
        </p:nvSpPr>
        <p:spPr>
          <a:xfrm>
            <a:off x="208738" y="1429078"/>
            <a:ext cx="30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Saving your work: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4C7F0D-7AA1-F03D-6053-AE4ACFEC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237" y="2626496"/>
            <a:ext cx="3642682" cy="29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32905-F9D8-7F7A-20BD-37EE539D07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Let’s make an app!</a:t>
            </a:r>
          </a:p>
        </p:txBody>
      </p:sp>
    </p:spTree>
    <p:extLst>
      <p:ext uri="{BB962C8B-B14F-4D97-AF65-F5344CB8AC3E}">
        <p14:creationId xmlns:p14="http://schemas.microsoft.com/office/powerpoint/2010/main" val="38881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32905-F9D8-7F7A-20BD-37EE539D07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0F9266-FDE1-86EC-0C04-1378D673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7DFC0-C2F2-C3A9-4FB1-71517215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Run your code locally with this command in your terminal: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b="0" i="0" dirty="0">
                <a:solidFill>
                  <a:srgbClr val="0A0A23"/>
                </a:solidFill>
                <a:effectLst/>
                <a:latin typeface="Roboto Mono" panose="00000009000000000000" pitchFamily="49" charset="0"/>
              </a:rPr>
              <a:t>streamlit run my_app.py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Display your code and the </a:t>
            </a:r>
            <a:r>
              <a:rPr lang="en-GB" dirty="0" err="1"/>
              <a:t>streamlit</a:t>
            </a:r>
            <a:r>
              <a:rPr lang="en-GB" dirty="0"/>
              <a:t> app side by side as you work</a:t>
            </a:r>
          </a:p>
          <a:p>
            <a:pPr>
              <a:lnSpc>
                <a:spcPct val="150000"/>
              </a:lnSpc>
            </a:pPr>
            <a:r>
              <a:rPr lang="en-GB" dirty="0"/>
              <a:t>Save your code to update the app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Hit “always rerun” in the </a:t>
            </a:r>
            <a:r>
              <a:rPr lang="en-GB" dirty="0" err="1"/>
              <a:t>streamlit</a:t>
            </a:r>
            <a:r>
              <a:rPr lang="en-GB" dirty="0"/>
              <a:t> app to save yourself a click!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96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32905-F9D8-7F7A-20BD-37EE539D07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Publish local file tutorial:</a:t>
            </a:r>
          </a:p>
        </p:txBody>
      </p:sp>
    </p:spTree>
    <p:extLst>
      <p:ext uri="{BB962C8B-B14F-4D97-AF65-F5344CB8AC3E}">
        <p14:creationId xmlns:p14="http://schemas.microsoft.com/office/powerpoint/2010/main" val="291494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Sign up on Streamlit → https://streamlit.io/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CD14E-2170-016B-25B5-EE52DDC2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57" y="2782469"/>
            <a:ext cx="9224687" cy="407553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5AC402-04CA-DCCC-43F7-036CCC954E62}"/>
              </a:ext>
            </a:extLst>
          </p:cNvPr>
          <p:cNvSpPr/>
          <p:nvPr/>
        </p:nvSpPr>
        <p:spPr>
          <a:xfrm>
            <a:off x="9328422" y="2782469"/>
            <a:ext cx="1290960" cy="5758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57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552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Easiest way is to connect with your GitHub account</a:t>
            </a:r>
          </a:p>
          <a:p>
            <a:pPr>
              <a:lnSpc>
                <a:spcPct val="150000"/>
              </a:lnSpc>
            </a:pPr>
            <a:r>
              <a:rPr lang="en-CA" dirty="0"/>
              <a:t>Follow the prompts on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5F20F-B6AF-5ADE-EF22-3F76F8A1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20" y="319065"/>
            <a:ext cx="5124487" cy="62198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D1568-24D0-991A-6CA3-8922E04E43B6}"/>
              </a:ext>
            </a:extLst>
          </p:cNvPr>
          <p:cNvSpPr/>
          <p:nvPr/>
        </p:nvSpPr>
        <p:spPr>
          <a:xfrm>
            <a:off x="8054993" y="4697422"/>
            <a:ext cx="2555740" cy="5758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0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Upload your code to a repository on your GitHub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3BD35-642B-4435-498E-83AF4E55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18" y="365125"/>
            <a:ext cx="7126337" cy="62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Overview of Streamlit </a:t>
            </a:r>
          </a:p>
          <a:p>
            <a:pPr>
              <a:lnSpc>
                <a:spcPct val="150000"/>
              </a:lnSpc>
            </a:pPr>
            <a:r>
              <a:rPr lang="en-CA" dirty="0"/>
              <a:t>How to access Streamlit</a:t>
            </a:r>
          </a:p>
          <a:p>
            <a:pPr>
              <a:lnSpc>
                <a:spcPct val="150000"/>
              </a:lnSpc>
            </a:pPr>
            <a:r>
              <a:rPr lang="en-CA" dirty="0"/>
              <a:t>Write a small Streamlit app</a:t>
            </a:r>
          </a:p>
          <a:p>
            <a:pPr>
              <a:lnSpc>
                <a:spcPct val="150000"/>
              </a:lnSpc>
            </a:pPr>
            <a:r>
              <a:rPr lang="en-CA" dirty="0"/>
              <a:t>Publish our app with GitHub</a:t>
            </a: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8023-306A-E4D6-6E5C-F45333930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35" y="80570"/>
            <a:ext cx="3924429" cy="2296940"/>
          </a:xfrm>
          <a:prstGeom prst="rect">
            <a:avLst/>
          </a:prstGeom>
        </p:spPr>
      </p:pic>
      <p:pic>
        <p:nvPicPr>
          <p:cNvPr id="7" name="Picture 6" descr="A blue logo with text&#10;&#10;Description automatically generated">
            <a:extLst>
              <a:ext uri="{FF2B5EF4-FFF2-40B4-BE49-F238E27FC236}">
                <a16:creationId xmlns:a16="http://schemas.microsoft.com/office/drawing/2014/main" id="{25B4660E-C2C3-CF3A-C862-BD9376A5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86" y="3262478"/>
            <a:ext cx="3665079" cy="2061607"/>
          </a:xfrm>
          <a:prstGeom prst="rect">
            <a:avLst/>
          </a:prstGeom>
        </p:spPr>
      </p:pic>
      <p:pic>
        <p:nvPicPr>
          <p:cNvPr id="9" name="Picture 8" descr="A logo of a python&#10;&#10;Description automatically generated">
            <a:extLst>
              <a:ext uri="{FF2B5EF4-FFF2-40B4-BE49-F238E27FC236}">
                <a16:creationId xmlns:a16="http://schemas.microsoft.com/office/drawing/2014/main" id="{30E98E3D-9406-0F7B-A89A-8EA3CF6F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97" y="1125951"/>
            <a:ext cx="4449987" cy="250311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080645-342B-28B9-EEC7-3C45459F2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87" y="4640668"/>
            <a:ext cx="3489305" cy="19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You will need to create a requirements.txt file with list of packages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443D4-3F48-9D66-D2E2-BE635AD8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18" y="365125"/>
            <a:ext cx="7126337" cy="6239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B02CD-CD10-64FF-F32A-756E058A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653"/>
          <a:stretch/>
        </p:blipFill>
        <p:spPr>
          <a:xfrm>
            <a:off x="0" y="3857603"/>
            <a:ext cx="4706636" cy="300039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A54BA8-7B15-6B26-5FC9-3E5E4BC29328}"/>
              </a:ext>
            </a:extLst>
          </p:cNvPr>
          <p:cNvSpPr/>
          <p:nvPr/>
        </p:nvSpPr>
        <p:spPr>
          <a:xfrm>
            <a:off x="5026395" y="4502342"/>
            <a:ext cx="1643676" cy="3702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2D39AE-3A2C-E5CF-86BD-EE997A2F513E}"/>
              </a:ext>
            </a:extLst>
          </p:cNvPr>
          <p:cNvSpPr/>
          <p:nvPr/>
        </p:nvSpPr>
        <p:spPr>
          <a:xfrm>
            <a:off x="19166" y="3962535"/>
            <a:ext cx="2129393" cy="3702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45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5971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Once you have an account, select “create app” on your streamlit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A78F5-4D7A-51FF-1C2E-A602897F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81" y="3516313"/>
            <a:ext cx="8563038" cy="18288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3710A3-BF2C-39F5-B302-8C8653B1B26F}"/>
              </a:ext>
            </a:extLst>
          </p:cNvPr>
          <p:cNvSpPr/>
          <p:nvPr/>
        </p:nvSpPr>
        <p:spPr>
          <a:xfrm>
            <a:off x="9224407" y="3429000"/>
            <a:ext cx="1204241" cy="705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89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BE639-9BD3-898D-235E-EEEEFCDB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2" y="1497339"/>
            <a:ext cx="7310469" cy="51867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DCBDB7-777A-B612-EDF3-6EAE84BC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330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Click deploy from an app already in a GitHub repo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B6B63A-BB32-FDD8-A8CF-49A81E74E46C}"/>
              </a:ext>
            </a:extLst>
          </p:cNvPr>
          <p:cNvSpPr/>
          <p:nvPr/>
        </p:nvSpPr>
        <p:spPr>
          <a:xfrm>
            <a:off x="4963286" y="3002903"/>
            <a:ext cx="2974604" cy="33810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18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07955" cy="4945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Input the repository path (it should auto complete for you),or paste the GitHub URL</a:t>
            </a:r>
          </a:p>
          <a:p>
            <a:pPr>
              <a:lnSpc>
                <a:spcPct val="150000"/>
              </a:lnSpc>
            </a:pPr>
            <a:r>
              <a:rPr lang="en-CA" dirty="0"/>
              <a:t>Choose your App URL</a:t>
            </a:r>
          </a:p>
          <a:p>
            <a:pPr>
              <a:lnSpc>
                <a:spcPct val="150000"/>
              </a:lnSpc>
            </a:pPr>
            <a:r>
              <a:rPr lang="en-CA" dirty="0"/>
              <a:t>Hit Deploy!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79A0C-3699-87D0-8E5B-E97F2EE0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98" y="1127572"/>
            <a:ext cx="6693201" cy="57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Streamlit?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An open source, python-based toolbox</a:t>
            </a:r>
          </a:p>
          <a:p>
            <a:pPr>
              <a:lnSpc>
                <a:spcPct val="150000"/>
              </a:lnSpc>
            </a:pPr>
            <a:r>
              <a:rPr lang="en-CA" dirty="0"/>
              <a:t>Creates interactive web-based applications of python scripts</a:t>
            </a:r>
          </a:p>
          <a:p>
            <a:pPr>
              <a:lnSpc>
                <a:spcPct val="150000"/>
              </a:lnSpc>
            </a:pPr>
            <a:r>
              <a:rPr lang="en-CA" dirty="0"/>
              <a:t>Share your data analysis</a:t>
            </a:r>
          </a:p>
          <a:p>
            <a:pPr>
              <a:lnSpc>
                <a:spcPct val="150000"/>
              </a:lnSpc>
            </a:pPr>
            <a:r>
              <a:rPr lang="en-CA" dirty="0"/>
              <a:t>Let’s look at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8023-306A-E4D6-6E5C-F45333930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3470657"/>
            <a:ext cx="5088702" cy="29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your experience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72"/>
            <a:ext cx="10515600" cy="4869465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CA" dirty="0"/>
              <a:t>I’m a pro!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CA" dirty="0"/>
              <a:t>I’m comfortable with it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CA" dirty="0"/>
              <a:t>I’ve used it a few times before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CA" dirty="0"/>
              <a:t>I’ve never used python, but code in other languages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CA" dirty="0"/>
              <a:t>I’ve never coded before </a:t>
            </a:r>
          </a:p>
        </p:txBody>
      </p:sp>
    </p:spTree>
    <p:extLst>
      <p:ext uri="{BB962C8B-B14F-4D97-AF65-F5344CB8AC3E}">
        <p14:creationId xmlns:p14="http://schemas.microsoft.com/office/powerpoint/2010/main" val="37805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766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There are multiple ways to access Streamlit</a:t>
            </a:r>
          </a:p>
          <a:p>
            <a:pPr>
              <a:lnSpc>
                <a:spcPct val="100000"/>
              </a:lnSpc>
            </a:pPr>
            <a:r>
              <a:rPr lang="en-CA" dirty="0"/>
              <a:t>Both have advantages and disadvantages</a:t>
            </a:r>
          </a:p>
          <a:p>
            <a:pPr>
              <a:lnSpc>
                <a:spcPct val="100000"/>
              </a:lnSpc>
            </a:pPr>
            <a:r>
              <a:rPr lang="en-CA" dirty="0"/>
              <a:t>Let’s take a quick look at how to do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E7CFE-81CA-65E7-F049-97911967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37" y="365125"/>
            <a:ext cx="6372272" cy="624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9809F-F54F-EC02-D587-A7ECDBD7B300}"/>
              </a:ext>
            </a:extLst>
          </p:cNvPr>
          <p:cNvSpPr txBox="1"/>
          <p:nvPr/>
        </p:nvSpPr>
        <p:spPr>
          <a:xfrm>
            <a:off x="953443" y="5776853"/>
            <a:ext cx="3413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https://streamlit.io/#install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CDA2F-8666-7A66-8EB5-D95D430517D1}"/>
              </a:ext>
            </a:extLst>
          </p:cNvPr>
          <p:cNvSpPr txBox="1"/>
          <p:nvPr/>
        </p:nvSpPr>
        <p:spPr>
          <a:xfrm>
            <a:off x="953443" y="5195231"/>
            <a:ext cx="610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https://streamlit.io/</a:t>
            </a:r>
          </a:p>
        </p:txBody>
      </p:sp>
    </p:spTree>
    <p:extLst>
      <p:ext uri="{BB962C8B-B14F-4D97-AF65-F5344CB8AC3E}">
        <p14:creationId xmlns:p14="http://schemas.microsoft.com/office/powerpoint/2010/main" val="23202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32905-F9D8-7F7A-20BD-37EE539D07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dirty="0"/>
              <a:t>Community cloud tutorial:</a:t>
            </a:r>
          </a:p>
        </p:txBody>
      </p:sp>
    </p:spTree>
    <p:extLst>
      <p:ext uri="{BB962C8B-B14F-4D97-AF65-F5344CB8AC3E}">
        <p14:creationId xmlns:p14="http://schemas.microsoft.com/office/powerpoint/2010/main" val="40788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Sign up on Streamlit → https://streamlit.io/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CD14E-2170-016B-25B5-EE52DDC2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57" y="2782469"/>
            <a:ext cx="9224687" cy="407553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5AC402-04CA-DCCC-43F7-036CCC954E62}"/>
              </a:ext>
            </a:extLst>
          </p:cNvPr>
          <p:cNvSpPr/>
          <p:nvPr/>
        </p:nvSpPr>
        <p:spPr>
          <a:xfrm>
            <a:off x="9328422" y="2782469"/>
            <a:ext cx="1290960" cy="5758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6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streamlit – Community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Easiest way is to connect with your GitHub account</a:t>
            </a:r>
          </a:p>
          <a:p>
            <a:pPr>
              <a:lnSpc>
                <a:spcPct val="150000"/>
              </a:lnSpc>
            </a:pPr>
            <a:r>
              <a:rPr lang="en-CA" dirty="0"/>
              <a:t>Follow the prompts on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5F20F-B6AF-5ADE-EF22-3F76F8A1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20" y="1381720"/>
            <a:ext cx="4316480" cy="52391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D1568-24D0-991A-6CA3-8922E04E43B6}"/>
              </a:ext>
            </a:extLst>
          </p:cNvPr>
          <p:cNvSpPr/>
          <p:nvPr/>
        </p:nvSpPr>
        <p:spPr>
          <a:xfrm>
            <a:off x="7939291" y="5014922"/>
            <a:ext cx="2555740" cy="5758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83C20-1BF8-4D43-5ECA-C41E1DBB7B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53B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1F1ED-7659-3284-5954-09EA2B39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 your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C7D3-31AB-123B-B9FB-337EAD5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5971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Once you have an account, select “create app” on your streamlit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A78F5-4D7A-51FF-1C2E-A602897F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81" y="3516313"/>
            <a:ext cx="8563038" cy="18288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3710A3-BF2C-39F5-B302-8C8653B1B26F}"/>
              </a:ext>
            </a:extLst>
          </p:cNvPr>
          <p:cNvSpPr/>
          <p:nvPr/>
        </p:nvSpPr>
        <p:spPr>
          <a:xfrm>
            <a:off x="9224407" y="3429000"/>
            <a:ext cx="1204241" cy="705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885</Words>
  <Application>Microsoft Office PowerPoint</Application>
  <PresentationFormat>Widescreen</PresentationFormat>
  <Paragraphs>118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Google Sans</vt:lpstr>
      <vt:lpstr>Roboto Mono</vt:lpstr>
      <vt:lpstr>Office Theme</vt:lpstr>
      <vt:lpstr>MRI Analysis meeting: Introduction to Streamlit</vt:lpstr>
      <vt:lpstr>The plan for today</vt:lpstr>
      <vt:lpstr>What is Streamlit? </vt:lpstr>
      <vt:lpstr>What is your experience with python?</vt:lpstr>
      <vt:lpstr>Access streamlit</vt:lpstr>
      <vt:lpstr>Community cloud tutorial:</vt:lpstr>
      <vt:lpstr>Access streamlit – Community Cloud</vt:lpstr>
      <vt:lpstr>Access streamlit – Community Cloud</vt:lpstr>
      <vt:lpstr>Publish your app </vt:lpstr>
      <vt:lpstr>Access streamlit – Community Cloud</vt:lpstr>
      <vt:lpstr>Access streamlit – Community Cloud</vt:lpstr>
      <vt:lpstr>Access streamlit – Community Cloud</vt:lpstr>
      <vt:lpstr>Access streamlit – Community Cloud</vt:lpstr>
      <vt:lpstr>Let’s make an app!</vt:lpstr>
      <vt:lpstr>Notes:</vt:lpstr>
      <vt:lpstr>Publish local file tutorial:</vt:lpstr>
      <vt:lpstr>Publish your app </vt:lpstr>
      <vt:lpstr>Publish your app </vt:lpstr>
      <vt:lpstr>Publish your app </vt:lpstr>
      <vt:lpstr>Publish your app </vt:lpstr>
      <vt:lpstr>Publish your app </vt:lpstr>
      <vt:lpstr>Publish your app </vt:lpstr>
      <vt:lpstr>Publish your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alexens@student.ubc.ca</dc:creator>
  <cp:lastModifiedBy>alexens@student.ubc.ca</cp:lastModifiedBy>
  <cp:revision>1</cp:revision>
  <dcterms:created xsi:type="dcterms:W3CDTF">2024-09-30T01:07:57Z</dcterms:created>
  <dcterms:modified xsi:type="dcterms:W3CDTF">2024-10-02T20:28:43Z</dcterms:modified>
</cp:coreProperties>
</file>