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8" r:id="rId4"/>
    <p:sldId id="263" r:id="rId5"/>
    <p:sldId id="264" r:id="rId6"/>
    <p:sldId id="268" r:id="rId7"/>
    <p:sldId id="265" r:id="rId8"/>
    <p:sldId id="266" r:id="rId9"/>
    <p:sldId id="259" r:id="rId10"/>
    <p:sldId id="260" r:id="rId11"/>
    <p:sldId id="271" r:id="rId12"/>
    <p:sldId id="270" r:id="rId13"/>
    <p:sldId id="274" r:id="rId14"/>
    <p:sldId id="272" r:id="rId15"/>
    <p:sldId id="273" r:id="rId16"/>
    <p:sldId id="269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2EAD3-D1BC-4510-B06E-41E4C2CBBC0E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839ACF7-F3F3-461B-A470-3403F841AFEC}">
      <dgm:prSet phldrT="[Текст]"/>
      <dgm:spPr/>
      <dgm:t>
        <a:bodyPr/>
        <a:lstStyle/>
        <a:p>
          <a:r>
            <a:rPr lang="en-US" dirty="0" smtClean="0"/>
            <a:t>Clustering</a:t>
          </a:r>
          <a:endParaRPr lang="uk-UA" dirty="0"/>
        </a:p>
      </dgm:t>
    </dgm:pt>
    <dgm:pt modelId="{AC911D7B-400C-4129-8319-7ED2CA2DDAEA}" type="parTrans" cxnId="{331409A5-0BD9-4837-9C73-EA67CA606DD9}">
      <dgm:prSet/>
      <dgm:spPr/>
      <dgm:t>
        <a:bodyPr/>
        <a:lstStyle/>
        <a:p>
          <a:endParaRPr lang="uk-UA"/>
        </a:p>
      </dgm:t>
    </dgm:pt>
    <dgm:pt modelId="{5E7F1DAB-DC77-4471-ABE4-0F17F6877B61}" type="sibTrans" cxnId="{331409A5-0BD9-4837-9C73-EA67CA606DD9}">
      <dgm:prSet/>
      <dgm:spPr/>
      <dgm:t>
        <a:bodyPr/>
        <a:lstStyle/>
        <a:p>
          <a:endParaRPr lang="uk-UA"/>
        </a:p>
      </dgm:t>
    </dgm:pt>
    <dgm:pt modelId="{DE9658B9-04B8-4100-9EAF-F14A6ED680BA}" type="asst">
      <dgm:prSet phldrT="[Текст]"/>
      <dgm:spPr/>
      <dgm:t>
        <a:bodyPr/>
        <a:lstStyle/>
        <a:p>
          <a:r>
            <a:rPr lang="en-US" dirty="0" smtClean="0"/>
            <a:t>Hierarchical</a:t>
          </a:r>
          <a:endParaRPr lang="uk-UA" dirty="0"/>
        </a:p>
      </dgm:t>
    </dgm:pt>
    <dgm:pt modelId="{2E21E226-E550-4B60-B74C-7E817CF24AA3}" type="parTrans" cxnId="{50D3E72A-7033-4E33-9728-1C89C9DA591B}">
      <dgm:prSet/>
      <dgm:spPr/>
      <dgm:t>
        <a:bodyPr/>
        <a:lstStyle/>
        <a:p>
          <a:endParaRPr lang="uk-UA"/>
        </a:p>
      </dgm:t>
    </dgm:pt>
    <dgm:pt modelId="{529ED982-CA30-4009-8D15-F92480B90082}" type="sibTrans" cxnId="{50D3E72A-7033-4E33-9728-1C89C9DA591B}">
      <dgm:prSet/>
      <dgm:spPr/>
      <dgm:t>
        <a:bodyPr/>
        <a:lstStyle/>
        <a:p>
          <a:endParaRPr lang="uk-UA"/>
        </a:p>
      </dgm:t>
    </dgm:pt>
    <dgm:pt modelId="{62FCCDE1-1997-4BC7-A66C-2B7946811B61}" type="asst">
      <dgm:prSet phldrT="[Текст]"/>
      <dgm:spPr/>
      <dgm:t>
        <a:bodyPr/>
        <a:lstStyle/>
        <a:p>
          <a:r>
            <a:rPr lang="en-US" dirty="0" smtClean="0"/>
            <a:t>Single Link</a:t>
          </a:r>
          <a:endParaRPr lang="uk-UA" dirty="0"/>
        </a:p>
      </dgm:t>
    </dgm:pt>
    <dgm:pt modelId="{3C5349DA-18F7-4929-B7A9-BA28FEE0FC2D}" type="parTrans" cxnId="{096657D3-3E2B-4B8F-8B1F-8D865C85BBE8}">
      <dgm:prSet/>
      <dgm:spPr/>
      <dgm:t>
        <a:bodyPr/>
        <a:lstStyle/>
        <a:p>
          <a:endParaRPr lang="uk-UA"/>
        </a:p>
      </dgm:t>
    </dgm:pt>
    <dgm:pt modelId="{5022885D-F640-4A9C-A31B-E39CE8714AA9}" type="sibTrans" cxnId="{096657D3-3E2B-4B8F-8B1F-8D865C85BBE8}">
      <dgm:prSet/>
      <dgm:spPr/>
      <dgm:t>
        <a:bodyPr/>
        <a:lstStyle/>
        <a:p>
          <a:endParaRPr lang="uk-UA"/>
        </a:p>
      </dgm:t>
    </dgm:pt>
    <dgm:pt modelId="{616ABED6-DC6C-41E1-80A2-5EAC1541F8FB}" type="asst">
      <dgm:prSet phldrT="[Текст]"/>
      <dgm:spPr/>
      <dgm:t>
        <a:bodyPr/>
        <a:lstStyle/>
        <a:p>
          <a:r>
            <a:rPr lang="en-US" dirty="0" smtClean="0"/>
            <a:t>Complete Link</a:t>
          </a:r>
          <a:endParaRPr lang="uk-UA" dirty="0"/>
        </a:p>
      </dgm:t>
    </dgm:pt>
    <dgm:pt modelId="{C004968F-486E-4E0E-BBFB-CEB7BBDAF3B8}" type="parTrans" cxnId="{164E61C4-4659-45D4-9592-EAB66E462121}">
      <dgm:prSet/>
      <dgm:spPr/>
      <dgm:t>
        <a:bodyPr/>
        <a:lstStyle/>
        <a:p>
          <a:endParaRPr lang="uk-UA"/>
        </a:p>
      </dgm:t>
    </dgm:pt>
    <dgm:pt modelId="{AD532D35-4DE7-4D5A-836C-D6651CDB9D53}" type="sibTrans" cxnId="{164E61C4-4659-45D4-9592-EAB66E462121}">
      <dgm:prSet/>
      <dgm:spPr/>
      <dgm:t>
        <a:bodyPr/>
        <a:lstStyle/>
        <a:p>
          <a:endParaRPr lang="uk-UA"/>
        </a:p>
      </dgm:t>
    </dgm:pt>
    <dgm:pt modelId="{8D37212C-CDF0-4504-A808-0F32D00CC683}" type="asst">
      <dgm:prSet phldrT="[Текст]"/>
      <dgm:spPr/>
      <dgm:t>
        <a:bodyPr/>
        <a:lstStyle/>
        <a:p>
          <a:r>
            <a:rPr lang="en-US" dirty="0" err="1" smtClean="0"/>
            <a:t>Partitional</a:t>
          </a:r>
          <a:endParaRPr lang="uk-UA" dirty="0"/>
        </a:p>
      </dgm:t>
    </dgm:pt>
    <dgm:pt modelId="{28B4CECB-B74A-4C37-805F-221D6527F622}" type="parTrans" cxnId="{A8060C75-2CDE-44E8-8814-0818C5ECF248}">
      <dgm:prSet/>
      <dgm:spPr/>
      <dgm:t>
        <a:bodyPr/>
        <a:lstStyle/>
        <a:p>
          <a:endParaRPr lang="uk-UA"/>
        </a:p>
      </dgm:t>
    </dgm:pt>
    <dgm:pt modelId="{AF63FDF4-D557-4E0E-BEA2-74B20FBB3DEA}" type="sibTrans" cxnId="{A8060C75-2CDE-44E8-8814-0818C5ECF248}">
      <dgm:prSet/>
      <dgm:spPr/>
      <dgm:t>
        <a:bodyPr/>
        <a:lstStyle/>
        <a:p>
          <a:endParaRPr lang="uk-UA"/>
        </a:p>
      </dgm:t>
    </dgm:pt>
    <dgm:pt modelId="{34DB1B27-80A7-4EC3-B560-E09833A6F153}" type="asst">
      <dgm:prSet phldrT="[Текст]"/>
      <dgm:spPr/>
      <dgm:t>
        <a:bodyPr/>
        <a:lstStyle/>
        <a:p>
          <a:r>
            <a:rPr lang="en-US" dirty="0" smtClean="0"/>
            <a:t>Square Error</a:t>
          </a:r>
          <a:endParaRPr lang="uk-UA" dirty="0"/>
        </a:p>
      </dgm:t>
    </dgm:pt>
    <dgm:pt modelId="{9DC0ACD2-69C8-48DE-A3AF-852771DF2DD8}" type="parTrans" cxnId="{D7EB227B-4FC7-43EA-AC49-569F37C486B8}">
      <dgm:prSet/>
      <dgm:spPr/>
      <dgm:t>
        <a:bodyPr/>
        <a:lstStyle/>
        <a:p>
          <a:endParaRPr lang="uk-UA"/>
        </a:p>
      </dgm:t>
    </dgm:pt>
    <dgm:pt modelId="{B14BE75B-8A2F-4CDF-A6D4-26D235E5370E}" type="sibTrans" cxnId="{D7EB227B-4FC7-43EA-AC49-569F37C486B8}">
      <dgm:prSet/>
      <dgm:spPr/>
      <dgm:t>
        <a:bodyPr/>
        <a:lstStyle/>
        <a:p>
          <a:endParaRPr lang="uk-UA"/>
        </a:p>
      </dgm:t>
    </dgm:pt>
    <dgm:pt modelId="{9A51523A-2121-400A-8374-824B1ACB7D40}" type="asst">
      <dgm:prSet phldrT="[Текст]"/>
      <dgm:spPr/>
      <dgm:t>
        <a:bodyPr/>
        <a:lstStyle/>
        <a:p>
          <a:r>
            <a:rPr lang="en-US" dirty="0" smtClean="0"/>
            <a:t>Graph Theoretic</a:t>
          </a:r>
          <a:endParaRPr lang="uk-UA" dirty="0"/>
        </a:p>
      </dgm:t>
    </dgm:pt>
    <dgm:pt modelId="{77ADB55D-E38C-4A0B-921A-EB4898BE08F0}" type="parTrans" cxnId="{5A8B1785-1146-4631-BFB1-7A7B19CEE5CA}">
      <dgm:prSet/>
      <dgm:spPr/>
      <dgm:t>
        <a:bodyPr/>
        <a:lstStyle/>
        <a:p>
          <a:endParaRPr lang="uk-UA"/>
        </a:p>
      </dgm:t>
    </dgm:pt>
    <dgm:pt modelId="{53678DBB-0717-44E4-8927-BF5E7E69E07B}" type="sibTrans" cxnId="{5A8B1785-1146-4631-BFB1-7A7B19CEE5CA}">
      <dgm:prSet/>
      <dgm:spPr/>
      <dgm:t>
        <a:bodyPr/>
        <a:lstStyle/>
        <a:p>
          <a:endParaRPr lang="uk-UA"/>
        </a:p>
      </dgm:t>
    </dgm:pt>
    <dgm:pt modelId="{2DE2FFD8-3317-4516-8073-128CF3BC442E}" type="asst">
      <dgm:prSet phldrT="[Текст]"/>
      <dgm:spPr/>
      <dgm:t>
        <a:bodyPr/>
        <a:lstStyle/>
        <a:p>
          <a:r>
            <a:rPr lang="en-US" dirty="0" smtClean="0"/>
            <a:t>Mixture Resolving</a:t>
          </a:r>
          <a:endParaRPr lang="uk-UA" dirty="0"/>
        </a:p>
      </dgm:t>
    </dgm:pt>
    <dgm:pt modelId="{5D9AA11E-DC33-4903-B38C-BB657D98F1DE}" type="parTrans" cxnId="{1E7216B2-D04E-4C78-AC02-F42982BF54F6}">
      <dgm:prSet/>
      <dgm:spPr/>
      <dgm:t>
        <a:bodyPr/>
        <a:lstStyle/>
        <a:p>
          <a:endParaRPr lang="uk-UA"/>
        </a:p>
      </dgm:t>
    </dgm:pt>
    <dgm:pt modelId="{34335DA5-D1EB-4BA5-A425-E16E73088BCB}" type="sibTrans" cxnId="{1E7216B2-D04E-4C78-AC02-F42982BF54F6}">
      <dgm:prSet/>
      <dgm:spPr/>
      <dgm:t>
        <a:bodyPr/>
        <a:lstStyle/>
        <a:p>
          <a:endParaRPr lang="uk-UA"/>
        </a:p>
      </dgm:t>
    </dgm:pt>
    <dgm:pt modelId="{003744F0-CC9E-4D9E-BCA1-87AD34C4AC16}" type="asst">
      <dgm:prSet phldrT="[Текст]"/>
      <dgm:spPr/>
      <dgm:t>
        <a:bodyPr/>
        <a:lstStyle/>
        <a:p>
          <a:r>
            <a:rPr lang="en-US" smtClean="0"/>
            <a:t>Mode Seeking</a:t>
          </a:r>
          <a:endParaRPr lang="uk-UA" dirty="0"/>
        </a:p>
      </dgm:t>
    </dgm:pt>
    <dgm:pt modelId="{D0F48833-D327-4B88-B493-EA76EC103000}" type="parTrans" cxnId="{24DD678E-9F5D-4777-91AC-7689B1D8E8DA}">
      <dgm:prSet/>
      <dgm:spPr/>
      <dgm:t>
        <a:bodyPr/>
        <a:lstStyle/>
        <a:p>
          <a:endParaRPr lang="uk-UA"/>
        </a:p>
      </dgm:t>
    </dgm:pt>
    <dgm:pt modelId="{E6E38441-ABC7-4866-9BBD-D333740927B6}" type="sibTrans" cxnId="{24DD678E-9F5D-4777-91AC-7689B1D8E8DA}">
      <dgm:prSet/>
      <dgm:spPr/>
      <dgm:t>
        <a:bodyPr/>
        <a:lstStyle/>
        <a:p>
          <a:endParaRPr lang="uk-UA"/>
        </a:p>
      </dgm:t>
    </dgm:pt>
    <dgm:pt modelId="{43F38FC1-6BB2-464E-8C72-7FE849A40880}" type="asst">
      <dgm:prSet phldrT="[Текст]"/>
      <dgm:spPr/>
      <dgm:t>
        <a:bodyPr/>
        <a:lstStyle/>
        <a:p>
          <a:r>
            <a:rPr lang="en-US" dirty="0" smtClean="0"/>
            <a:t>K-means</a:t>
          </a:r>
          <a:endParaRPr lang="uk-UA" dirty="0"/>
        </a:p>
      </dgm:t>
    </dgm:pt>
    <dgm:pt modelId="{B9532F17-B268-4DD5-96BC-070734F93D75}" type="parTrans" cxnId="{D15BE0C4-D11B-46E3-A8AE-093346171C72}">
      <dgm:prSet/>
      <dgm:spPr/>
      <dgm:t>
        <a:bodyPr/>
        <a:lstStyle/>
        <a:p>
          <a:endParaRPr lang="uk-UA"/>
        </a:p>
      </dgm:t>
    </dgm:pt>
    <dgm:pt modelId="{E751196E-3A87-4EF2-B769-425B1B476AA5}" type="sibTrans" cxnId="{D15BE0C4-D11B-46E3-A8AE-093346171C72}">
      <dgm:prSet/>
      <dgm:spPr/>
      <dgm:t>
        <a:bodyPr/>
        <a:lstStyle/>
        <a:p>
          <a:endParaRPr lang="uk-UA"/>
        </a:p>
      </dgm:t>
    </dgm:pt>
    <dgm:pt modelId="{DC991404-ACA2-494F-A414-AC10F771F10C}" type="asst">
      <dgm:prSet phldrT="[Текст]"/>
      <dgm:spPr/>
      <dgm:t>
        <a:bodyPr/>
        <a:lstStyle/>
        <a:p>
          <a:r>
            <a:rPr lang="en-US" dirty="0" smtClean="0"/>
            <a:t>Expectation Maximization</a:t>
          </a:r>
          <a:endParaRPr lang="uk-UA" dirty="0"/>
        </a:p>
      </dgm:t>
    </dgm:pt>
    <dgm:pt modelId="{091C14E5-5693-4798-86DA-B4EE8B7DE05F}" type="parTrans" cxnId="{51C3B02D-36F5-424A-90CB-9A28D160D4B3}">
      <dgm:prSet/>
      <dgm:spPr/>
      <dgm:t>
        <a:bodyPr/>
        <a:lstStyle/>
        <a:p>
          <a:endParaRPr lang="uk-UA"/>
        </a:p>
      </dgm:t>
    </dgm:pt>
    <dgm:pt modelId="{A4F99263-B92D-41CC-9A26-B5F7186385A7}" type="sibTrans" cxnId="{51C3B02D-36F5-424A-90CB-9A28D160D4B3}">
      <dgm:prSet/>
      <dgm:spPr/>
      <dgm:t>
        <a:bodyPr/>
        <a:lstStyle/>
        <a:p>
          <a:endParaRPr lang="uk-UA"/>
        </a:p>
      </dgm:t>
    </dgm:pt>
    <dgm:pt modelId="{CACED7C0-325A-4416-97DF-785D2771E5DC}" type="pres">
      <dgm:prSet presAssocID="{7642EAD3-D1BC-4510-B06E-41E4C2CBBC0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26FCD02E-9122-4A24-98BD-14A9FDDB81DD}" type="pres">
      <dgm:prSet presAssocID="{1839ACF7-F3F3-461B-A470-3403F841AFEC}" presName="root1" presStyleCnt="0"/>
      <dgm:spPr/>
    </dgm:pt>
    <dgm:pt modelId="{3A20FCD8-A436-4C23-9494-E1714CFC825F}" type="pres">
      <dgm:prSet presAssocID="{1839ACF7-F3F3-461B-A470-3403F841AFE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2EDC90D1-37E2-4726-88F8-7548A771EB04}" type="pres">
      <dgm:prSet presAssocID="{1839ACF7-F3F3-461B-A470-3403F841AFEC}" presName="level2hierChild" presStyleCnt="0"/>
      <dgm:spPr/>
    </dgm:pt>
    <dgm:pt modelId="{BA1E43C0-CDC7-42F7-B2ED-DF2B44B6BAAE}" type="pres">
      <dgm:prSet presAssocID="{2E21E226-E550-4B60-B74C-7E817CF24AA3}" presName="conn2-1" presStyleLbl="parChTrans1D2" presStyleIdx="0" presStyleCnt="2"/>
      <dgm:spPr/>
      <dgm:t>
        <a:bodyPr/>
        <a:lstStyle/>
        <a:p>
          <a:endParaRPr lang="uk-UA"/>
        </a:p>
      </dgm:t>
    </dgm:pt>
    <dgm:pt modelId="{355A9C9E-7A26-48D9-B515-A3F06BBB15A4}" type="pres">
      <dgm:prSet presAssocID="{2E21E226-E550-4B60-B74C-7E817CF24AA3}" presName="connTx" presStyleLbl="parChTrans1D2" presStyleIdx="0" presStyleCnt="2"/>
      <dgm:spPr/>
      <dgm:t>
        <a:bodyPr/>
        <a:lstStyle/>
        <a:p>
          <a:endParaRPr lang="uk-UA"/>
        </a:p>
      </dgm:t>
    </dgm:pt>
    <dgm:pt modelId="{717666E2-C63B-4598-BA74-6F0C6B303AAA}" type="pres">
      <dgm:prSet presAssocID="{DE9658B9-04B8-4100-9EAF-F14A6ED680BA}" presName="root2" presStyleCnt="0"/>
      <dgm:spPr/>
    </dgm:pt>
    <dgm:pt modelId="{DD3C4F78-20C6-4BE6-BFBE-BCE2674BF600}" type="pres">
      <dgm:prSet presAssocID="{DE9658B9-04B8-4100-9EAF-F14A6ED680BA}" presName="LevelTwoTextNode" presStyleLbl="asst1" presStyleIdx="0" presStyleCnt="10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E570E479-210F-485B-97A4-AD5CFC103407}" type="pres">
      <dgm:prSet presAssocID="{DE9658B9-04B8-4100-9EAF-F14A6ED680BA}" presName="level3hierChild" presStyleCnt="0"/>
      <dgm:spPr/>
    </dgm:pt>
    <dgm:pt modelId="{D2322E99-1156-498F-BB56-B164D4D21DE1}" type="pres">
      <dgm:prSet presAssocID="{3C5349DA-18F7-4929-B7A9-BA28FEE0FC2D}" presName="conn2-1" presStyleLbl="parChTrans1D3" presStyleIdx="0" presStyleCnt="6"/>
      <dgm:spPr/>
      <dgm:t>
        <a:bodyPr/>
        <a:lstStyle/>
        <a:p>
          <a:endParaRPr lang="uk-UA"/>
        </a:p>
      </dgm:t>
    </dgm:pt>
    <dgm:pt modelId="{20D0763E-B5FB-407A-BD58-9D2A455DC00A}" type="pres">
      <dgm:prSet presAssocID="{3C5349DA-18F7-4929-B7A9-BA28FEE0FC2D}" presName="connTx" presStyleLbl="parChTrans1D3" presStyleIdx="0" presStyleCnt="6"/>
      <dgm:spPr/>
      <dgm:t>
        <a:bodyPr/>
        <a:lstStyle/>
        <a:p>
          <a:endParaRPr lang="uk-UA"/>
        </a:p>
      </dgm:t>
    </dgm:pt>
    <dgm:pt modelId="{22DB5BFC-57FC-4E78-9B91-CA2CFBA3B0DD}" type="pres">
      <dgm:prSet presAssocID="{62FCCDE1-1997-4BC7-A66C-2B7946811B61}" presName="root2" presStyleCnt="0"/>
      <dgm:spPr/>
    </dgm:pt>
    <dgm:pt modelId="{E9766EE0-A1DB-4096-A6E1-F17C429C63A7}" type="pres">
      <dgm:prSet presAssocID="{62FCCDE1-1997-4BC7-A66C-2B7946811B61}" presName="LevelTwoTextNode" presStyleLbl="asst1" presStyleIdx="1" presStyleCnt="10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41C71854-A5B5-42E6-BB34-55637655DDEF}" type="pres">
      <dgm:prSet presAssocID="{62FCCDE1-1997-4BC7-A66C-2B7946811B61}" presName="level3hierChild" presStyleCnt="0"/>
      <dgm:spPr/>
    </dgm:pt>
    <dgm:pt modelId="{A646CBFB-7BE4-4323-8A3C-A16902906EAD}" type="pres">
      <dgm:prSet presAssocID="{C004968F-486E-4E0E-BBFB-CEB7BBDAF3B8}" presName="conn2-1" presStyleLbl="parChTrans1D3" presStyleIdx="1" presStyleCnt="6"/>
      <dgm:spPr/>
      <dgm:t>
        <a:bodyPr/>
        <a:lstStyle/>
        <a:p>
          <a:endParaRPr lang="uk-UA"/>
        </a:p>
      </dgm:t>
    </dgm:pt>
    <dgm:pt modelId="{72436632-92F7-40A3-80D0-CD5EDA18BDAB}" type="pres">
      <dgm:prSet presAssocID="{C004968F-486E-4E0E-BBFB-CEB7BBDAF3B8}" presName="connTx" presStyleLbl="parChTrans1D3" presStyleIdx="1" presStyleCnt="6"/>
      <dgm:spPr/>
      <dgm:t>
        <a:bodyPr/>
        <a:lstStyle/>
        <a:p>
          <a:endParaRPr lang="uk-UA"/>
        </a:p>
      </dgm:t>
    </dgm:pt>
    <dgm:pt modelId="{090E08F6-D9E8-4232-ACC4-68BC8731F72A}" type="pres">
      <dgm:prSet presAssocID="{616ABED6-DC6C-41E1-80A2-5EAC1541F8FB}" presName="root2" presStyleCnt="0"/>
      <dgm:spPr/>
    </dgm:pt>
    <dgm:pt modelId="{A3283D6E-313F-4E08-AEE8-3C87ACC05930}" type="pres">
      <dgm:prSet presAssocID="{616ABED6-DC6C-41E1-80A2-5EAC1541F8FB}" presName="LevelTwoTextNode" presStyleLbl="asst1" presStyleIdx="2" presStyleCnt="10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F9E610BC-FB22-494B-8FCA-24BA4AEB3E75}" type="pres">
      <dgm:prSet presAssocID="{616ABED6-DC6C-41E1-80A2-5EAC1541F8FB}" presName="level3hierChild" presStyleCnt="0"/>
      <dgm:spPr/>
    </dgm:pt>
    <dgm:pt modelId="{C0A6753B-F4E1-473E-AD11-AE49F4FCF38C}" type="pres">
      <dgm:prSet presAssocID="{28B4CECB-B74A-4C37-805F-221D6527F622}" presName="conn2-1" presStyleLbl="parChTrans1D2" presStyleIdx="1" presStyleCnt="2"/>
      <dgm:spPr/>
      <dgm:t>
        <a:bodyPr/>
        <a:lstStyle/>
        <a:p>
          <a:endParaRPr lang="uk-UA"/>
        </a:p>
      </dgm:t>
    </dgm:pt>
    <dgm:pt modelId="{EBAB387D-C0DD-4502-8EDF-6FB6CA69E872}" type="pres">
      <dgm:prSet presAssocID="{28B4CECB-B74A-4C37-805F-221D6527F622}" presName="connTx" presStyleLbl="parChTrans1D2" presStyleIdx="1" presStyleCnt="2"/>
      <dgm:spPr/>
      <dgm:t>
        <a:bodyPr/>
        <a:lstStyle/>
        <a:p>
          <a:endParaRPr lang="uk-UA"/>
        </a:p>
      </dgm:t>
    </dgm:pt>
    <dgm:pt modelId="{5A99A2FA-82C7-4077-B262-94079CB68EB8}" type="pres">
      <dgm:prSet presAssocID="{8D37212C-CDF0-4504-A808-0F32D00CC683}" presName="root2" presStyleCnt="0"/>
      <dgm:spPr/>
    </dgm:pt>
    <dgm:pt modelId="{471A31FC-2799-4D18-82A5-8A5CC7E1F23A}" type="pres">
      <dgm:prSet presAssocID="{8D37212C-CDF0-4504-A808-0F32D00CC683}" presName="LevelTwoTextNode" presStyleLbl="asst1" presStyleIdx="3" presStyleCnt="10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8A996C97-451A-4521-A197-9E7FEBBDD3E7}" type="pres">
      <dgm:prSet presAssocID="{8D37212C-CDF0-4504-A808-0F32D00CC683}" presName="level3hierChild" presStyleCnt="0"/>
      <dgm:spPr/>
    </dgm:pt>
    <dgm:pt modelId="{C3C02E9E-431A-46A0-BC2B-8872BE2611F2}" type="pres">
      <dgm:prSet presAssocID="{9DC0ACD2-69C8-48DE-A3AF-852771DF2DD8}" presName="conn2-1" presStyleLbl="parChTrans1D3" presStyleIdx="2" presStyleCnt="6"/>
      <dgm:spPr/>
      <dgm:t>
        <a:bodyPr/>
        <a:lstStyle/>
        <a:p>
          <a:endParaRPr lang="uk-UA"/>
        </a:p>
      </dgm:t>
    </dgm:pt>
    <dgm:pt modelId="{66000136-D7E0-4707-A789-5E12D3EE0D18}" type="pres">
      <dgm:prSet presAssocID="{9DC0ACD2-69C8-48DE-A3AF-852771DF2DD8}" presName="connTx" presStyleLbl="parChTrans1D3" presStyleIdx="2" presStyleCnt="6"/>
      <dgm:spPr/>
      <dgm:t>
        <a:bodyPr/>
        <a:lstStyle/>
        <a:p>
          <a:endParaRPr lang="uk-UA"/>
        </a:p>
      </dgm:t>
    </dgm:pt>
    <dgm:pt modelId="{A40E851F-E34A-4B01-B526-6BA8F269AE23}" type="pres">
      <dgm:prSet presAssocID="{34DB1B27-80A7-4EC3-B560-E09833A6F153}" presName="root2" presStyleCnt="0"/>
      <dgm:spPr/>
    </dgm:pt>
    <dgm:pt modelId="{ED3CDF31-299C-4555-A617-64C9FA3B3075}" type="pres">
      <dgm:prSet presAssocID="{34DB1B27-80A7-4EC3-B560-E09833A6F153}" presName="LevelTwoTextNode" presStyleLbl="asst1" presStyleIdx="4" presStyleCnt="10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DB15E040-A458-4FF0-AB45-181E14F396D9}" type="pres">
      <dgm:prSet presAssocID="{34DB1B27-80A7-4EC3-B560-E09833A6F153}" presName="level3hierChild" presStyleCnt="0"/>
      <dgm:spPr/>
    </dgm:pt>
    <dgm:pt modelId="{FA89B8E9-5633-47B2-A217-9DD7E8002152}" type="pres">
      <dgm:prSet presAssocID="{B9532F17-B268-4DD5-96BC-070734F93D75}" presName="conn2-1" presStyleLbl="parChTrans1D4" presStyleIdx="0" presStyleCnt="2"/>
      <dgm:spPr/>
      <dgm:t>
        <a:bodyPr/>
        <a:lstStyle/>
        <a:p>
          <a:endParaRPr lang="uk-UA"/>
        </a:p>
      </dgm:t>
    </dgm:pt>
    <dgm:pt modelId="{8B00E66C-DD06-469C-B049-B9777919FAE8}" type="pres">
      <dgm:prSet presAssocID="{B9532F17-B268-4DD5-96BC-070734F93D75}" presName="connTx" presStyleLbl="parChTrans1D4" presStyleIdx="0" presStyleCnt="2"/>
      <dgm:spPr/>
      <dgm:t>
        <a:bodyPr/>
        <a:lstStyle/>
        <a:p>
          <a:endParaRPr lang="uk-UA"/>
        </a:p>
      </dgm:t>
    </dgm:pt>
    <dgm:pt modelId="{DB8EAB5F-8476-4575-AE38-89AF4A0ACCFB}" type="pres">
      <dgm:prSet presAssocID="{43F38FC1-6BB2-464E-8C72-7FE849A40880}" presName="root2" presStyleCnt="0"/>
      <dgm:spPr/>
    </dgm:pt>
    <dgm:pt modelId="{AB2F7433-1B06-4818-A67E-6B8538E2C466}" type="pres">
      <dgm:prSet presAssocID="{43F38FC1-6BB2-464E-8C72-7FE849A40880}" presName="LevelTwoTextNode" presStyleLbl="asst1" presStyleIdx="5" presStyleCnt="10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94B21F46-58FB-44D5-A6F5-C271BA0A2055}" type="pres">
      <dgm:prSet presAssocID="{43F38FC1-6BB2-464E-8C72-7FE849A40880}" presName="level3hierChild" presStyleCnt="0"/>
      <dgm:spPr/>
    </dgm:pt>
    <dgm:pt modelId="{41925DD7-B752-4634-AC49-46254A670B01}" type="pres">
      <dgm:prSet presAssocID="{77ADB55D-E38C-4A0B-921A-EB4898BE08F0}" presName="conn2-1" presStyleLbl="parChTrans1D3" presStyleIdx="3" presStyleCnt="6"/>
      <dgm:spPr/>
      <dgm:t>
        <a:bodyPr/>
        <a:lstStyle/>
        <a:p>
          <a:endParaRPr lang="uk-UA"/>
        </a:p>
      </dgm:t>
    </dgm:pt>
    <dgm:pt modelId="{7850A4CA-8063-44AB-B9B4-63BEB177AAB9}" type="pres">
      <dgm:prSet presAssocID="{77ADB55D-E38C-4A0B-921A-EB4898BE08F0}" presName="connTx" presStyleLbl="parChTrans1D3" presStyleIdx="3" presStyleCnt="6"/>
      <dgm:spPr/>
      <dgm:t>
        <a:bodyPr/>
        <a:lstStyle/>
        <a:p>
          <a:endParaRPr lang="uk-UA"/>
        </a:p>
      </dgm:t>
    </dgm:pt>
    <dgm:pt modelId="{178DE1B2-45FE-4CC5-BBE8-84F9CEA08CD6}" type="pres">
      <dgm:prSet presAssocID="{9A51523A-2121-400A-8374-824B1ACB7D40}" presName="root2" presStyleCnt="0"/>
      <dgm:spPr/>
    </dgm:pt>
    <dgm:pt modelId="{6C095730-0099-4676-91EE-9BE8882E3E94}" type="pres">
      <dgm:prSet presAssocID="{9A51523A-2121-400A-8374-824B1ACB7D40}" presName="LevelTwoTextNode" presStyleLbl="asst1" presStyleIdx="6" presStyleCnt="10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0BA4047F-4D81-437C-9063-7CC9128AE23E}" type="pres">
      <dgm:prSet presAssocID="{9A51523A-2121-400A-8374-824B1ACB7D40}" presName="level3hierChild" presStyleCnt="0"/>
      <dgm:spPr/>
    </dgm:pt>
    <dgm:pt modelId="{C9FEE00F-9988-4B76-B356-49CAA83610AC}" type="pres">
      <dgm:prSet presAssocID="{5D9AA11E-DC33-4903-B38C-BB657D98F1DE}" presName="conn2-1" presStyleLbl="parChTrans1D3" presStyleIdx="4" presStyleCnt="6"/>
      <dgm:spPr/>
      <dgm:t>
        <a:bodyPr/>
        <a:lstStyle/>
        <a:p>
          <a:endParaRPr lang="uk-UA"/>
        </a:p>
      </dgm:t>
    </dgm:pt>
    <dgm:pt modelId="{B4002CB5-B922-49DB-A655-FAFFFE6BEEEF}" type="pres">
      <dgm:prSet presAssocID="{5D9AA11E-DC33-4903-B38C-BB657D98F1DE}" presName="connTx" presStyleLbl="parChTrans1D3" presStyleIdx="4" presStyleCnt="6"/>
      <dgm:spPr/>
      <dgm:t>
        <a:bodyPr/>
        <a:lstStyle/>
        <a:p>
          <a:endParaRPr lang="uk-UA"/>
        </a:p>
      </dgm:t>
    </dgm:pt>
    <dgm:pt modelId="{D8278BF9-F977-49EE-A8A6-F5846EC1B372}" type="pres">
      <dgm:prSet presAssocID="{2DE2FFD8-3317-4516-8073-128CF3BC442E}" presName="root2" presStyleCnt="0"/>
      <dgm:spPr/>
    </dgm:pt>
    <dgm:pt modelId="{6427855E-A1D3-421A-AC56-D8F40EAA8676}" type="pres">
      <dgm:prSet presAssocID="{2DE2FFD8-3317-4516-8073-128CF3BC442E}" presName="LevelTwoTextNode" presStyleLbl="asst1" presStyleIdx="7" presStyleCnt="10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EC654D2F-85F8-453D-AC4A-81FC13A1FB39}" type="pres">
      <dgm:prSet presAssocID="{2DE2FFD8-3317-4516-8073-128CF3BC442E}" presName="level3hierChild" presStyleCnt="0"/>
      <dgm:spPr/>
    </dgm:pt>
    <dgm:pt modelId="{028E8EB1-8D96-4826-AE92-5290E5273C69}" type="pres">
      <dgm:prSet presAssocID="{091C14E5-5693-4798-86DA-B4EE8B7DE05F}" presName="conn2-1" presStyleLbl="parChTrans1D4" presStyleIdx="1" presStyleCnt="2"/>
      <dgm:spPr/>
      <dgm:t>
        <a:bodyPr/>
        <a:lstStyle/>
        <a:p>
          <a:endParaRPr lang="uk-UA"/>
        </a:p>
      </dgm:t>
    </dgm:pt>
    <dgm:pt modelId="{45CE2B14-E452-45B9-BAA7-D99F1F95FF4E}" type="pres">
      <dgm:prSet presAssocID="{091C14E5-5693-4798-86DA-B4EE8B7DE05F}" presName="connTx" presStyleLbl="parChTrans1D4" presStyleIdx="1" presStyleCnt="2"/>
      <dgm:spPr/>
      <dgm:t>
        <a:bodyPr/>
        <a:lstStyle/>
        <a:p>
          <a:endParaRPr lang="uk-UA"/>
        </a:p>
      </dgm:t>
    </dgm:pt>
    <dgm:pt modelId="{962B5246-C731-45C9-86DA-1D4ADC9A4075}" type="pres">
      <dgm:prSet presAssocID="{DC991404-ACA2-494F-A414-AC10F771F10C}" presName="root2" presStyleCnt="0"/>
      <dgm:spPr/>
    </dgm:pt>
    <dgm:pt modelId="{FDDA0814-60D5-4BA7-BA97-CF263630A267}" type="pres">
      <dgm:prSet presAssocID="{DC991404-ACA2-494F-A414-AC10F771F10C}" presName="LevelTwoTextNode" presStyleLbl="asst1" presStyleIdx="8" presStyleCnt="10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97FCB970-7363-4718-97BB-FD2F4DC462AA}" type="pres">
      <dgm:prSet presAssocID="{DC991404-ACA2-494F-A414-AC10F771F10C}" presName="level3hierChild" presStyleCnt="0"/>
      <dgm:spPr/>
    </dgm:pt>
    <dgm:pt modelId="{577D5293-1AAD-48F3-A4E5-12C68C23868F}" type="pres">
      <dgm:prSet presAssocID="{D0F48833-D327-4B88-B493-EA76EC103000}" presName="conn2-1" presStyleLbl="parChTrans1D3" presStyleIdx="5" presStyleCnt="6"/>
      <dgm:spPr/>
      <dgm:t>
        <a:bodyPr/>
        <a:lstStyle/>
        <a:p>
          <a:endParaRPr lang="uk-UA"/>
        </a:p>
      </dgm:t>
    </dgm:pt>
    <dgm:pt modelId="{7E925631-F631-4521-8D34-E38FCCAD2F31}" type="pres">
      <dgm:prSet presAssocID="{D0F48833-D327-4B88-B493-EA76EC103000}" presName="connTx" presStyleLbl="parChTrans1D3" presStyleIdx="5" presStyleCnt="6"/>
      <dgm:spPr/>
      <dgm:t>
        <a:bodyPr/>
        <a:lstStyle/>
        <a:p>
          <a:endParaRPr lang="uk-UA"/>
        </a:p>
      </dgm:t>
    </dgm:pt>
    <dgm:pt modelId="{3C66D919-9FC3-4E4C-9CC1-3C416196B7DE}" type="pres">
      <dgm:prSet presAssocID="{003744F0-CC9E-4D9E-BCA1-87AD34C4AC16}" presName="root2" presStyleCnt="0"/>
      <dgm:spPr/>
    </dgm:pt>
    <dgm:pt modelId="{0B727873-413D-4270-9164-01648BB9BE1D}" type="pres">
      <dgm:prSet presAssocID="{003744F0-CC9E-4D9E-BCA1-87AD34C4AC16}" presName="LevelTwoTextNode" presStyleLbl="asst1" presStyleIdx="9" presStyleCnt="10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0E33CDFF-CDF2-4E5E-9978-2F70B33418A2}" type="pres">
      <dgm:prSet presAssocID="{003744F0-CC9E-4D9E-BCA1-87AD34C4AC16}" presName="level3hierChild" presStyleCnt="0"/>
      <dgm:spPr/>
    </dgm:pt>
  </dgm:ptLst>
  <dgm:cxnLst>
    <dgm:cxn modelId="{D15BE0C4-D11B-46E3-A8AE-093346171C72}" srcId="{34DB1B27-80A7-4EC3-B560-E09833A6F153}" destId="{43F38FC1-6BB2-464E-8C72-7FE849A40880}" srcOrd="0" destOrd="0" parTransId="{B9532F17-B268-4DD5-96BC-070734F93D75}" sibTransId="{E751196E-3A87-4EF2-B769-425B1B476AA5}"/>
    <dgm:cxn modelId="{4EAE96FC-B861-4EE3-BCB6-7A57397681E4}" type="presOf" srcId="{9A51523A-2121-400A-8374-824B1ACB7D40}" destId="{6C095730-0099-4676-91EE-9BE8882E3E94}" srcOrd="0" destOrd="0" presId="urn:microsoft.com/office/officeart/2005/8/layout/hierarchy2"/>
    <dgm:cxn modelId="{00DF4A2C-EF34-4C13-A8DC-E399187C4892}" type="presOf" srcId="{3C5349DA-18F7-4929-B7A9-BA28FEE0FC2D}" destId="{20D0763E-B5FB-407A-BD58-9D2A455DC00A}" srcOrd="1" destOrd="0" presId="urn:microsoft.com/office/officeart/2005/8/layout/hierarchy2"/>
    <dgm:cxn modelId="{63CB108B-66D8-4CD3-8FBE-22EC59EE37EB}" type="presOf" srcId="{5D9AA11E-DC33-4903-B38C-BB657D98F1DE}" destId="{B4002CB5-B922-49DB-A655-FAFFFE6BEEEF}" srcOrd="1" destOrd="0" presId="urn:microsoft.com/office/officeart/2005/8/layout/hierarchy2"/>
    <dgm:cxn modelId="{C3FB63D0-6DF4-401C-A5E0-5A2BC0A486A4}" type="presOf" srcId="{9DC0ACD2-69C8-48DE-A3AF-852771DF2DD8}" destId="{66000136-D7E0-4707-A789-5E12D3EE0D18}" srcOrd="1" destOrd="0" presId="urn:microsoft.com/office/officeart/2005/8/layout/hierarchy2"/>
    <dgm:cxn modelId="{9C36F238-6396-42D0-929A-D3E79DD1AC3D}" type="presOf" srcId="{091C14E5-5693-4798-86DA-B4EE8B7DE05F}" destId="{45CE2B14-E452-45B9-BAA7-D99F1F95FF4E}" srcOrd="1" destOrd="0" presId="urn:microsoft.com/office/officeart/2005/8/layout/hierarchy2"/>
    <dgm:cxn modelId="{51C3B02D-36F5-424A-90CB-9A28D160D4B3}" srcId="{2DE2FFD8-3317-4516-8073-128CF3BC442E}" destId="{DC991404-ACA2-494F-A414-AC10F771F10C}" srcOrd="0" destOrd="0" parTransId="{091C14E5-5693-4798-86DA-B4EE8B7DE05F}" sibTransId="{A4F99263-B92D-41CC-9A26-B5F7186385A7}"/>
    <dgm:cxn modelId="{61009FE5-8948-4EA5-A0E3-3F52FB5586D4}" type="presOf" srcId="{D0F48833-D327-4B88-B493-EA76EC103000}" destId="{577D5293-1AAD-48F3-A4E5-12C68C23868F}" srcOrd="0" destOrd="0" presId="urn:microsoft.com/office/officeart/2005/8/layout/hierarchy2"/>
    <dgm:cxn modelId="{E8814085-F1E6-4D8D-8BF4-B0950B820F89}" type="presOf" srcId="{2DE2FFD8-3317-4516-8073-128CF3BC442E}" destId="{6427855E-A1D3-421A-AC56-D8F40EAA8676}" srcOrd="0" destOrd="0" presId="urn:microsoft.com/office/officeart/2005/8/layout/hierarchy2"/>
    <dgm:cxn modelId="{F84132B7-8873-4A49-9E2E-A8388B849543}" type="presOf" srcId="{3C5349DA-18F7-4929-B7A9-BA28FEE0FC2D}" destId="{D2322E99-1156-498F-BB56-B164D4D21DE1}" srcOrd="0" destOrd="0" presId="urn:microsoft.com/office/officeart/2005/8/layout/hierarchy2"/>
    <dgm:cxn modelId="{C5D1A6C8-1D81-450F-9FF7-6B169BBDABC6}" type="presOf" srcId="{616ABED6-DC6C-41E1-80A2-5EAC1541F8FB}" destId="{A3283D6E-313F-4E08-AEE8-3C87ACC05930}" srcOrd="0" destOrd="0" presId="urn:microsoft.com/office/officeart/2005/8/layout/hierarchy2"/>
    <dgm:cxn modelId="{9FD50AE2-22A0-4CC4-BB03-B82B48A9DCE1}" type="presOf" srcId="{C004968F-486E-4E0E-BBFB-CEB7BBDAF3B8}" destId="{72436632-92F7-40A3-80D0-CD5EDA18BDAB}" srcOrd="1" destOrd="0" presId="urn:microsoft.com/office/officeart/2005/8/layout/hierarchy2"/>
    <dgm:cxn modelId="{50D3E72A-7033-4E33-9728-1C89C9DA591B}" srcId="{1839ACF7-F3F3-461B-A470-3403F841AFEC}" destId="{DE9658B9-04B8-4100-9EAF-F14A6ED680BA}" srcOrd="0" destOrd="0" parTransId="{2E21E226-E550-4B60-B74C-7E817CF24AA3}" sibTransId="{529ED982-CA30-4009-8D15-F92480B90082}"/>
    <dgm:cxn modelId="{164E61C4-4659-45D4-9592-EAB66E462121}" srcId="{DE9658B9-04B8-4100-9EAF-F14A6ED680BA}" destId="{616ABED6-DC6C-41E1-80A2-5EAC1541F8FB}" srcOrd="1" destOrd="0" parTransId="{C004968F-486E-4E0E-BBFB-CEB7BBDAF3B8}" sibTransId="{AD532D35-4DE7-4D5A-836C-D6651CDB9D53}"/>
    <dgm:cxn modelId="{1EF2D988-8A04-4EA5-A1DA-F849295739C3}" type="presOf" srcId="{62FCCDE1-1997-4BC7-A66C-2B7946811B61}" destId="{E9766EE0-A1DB-4096-A6E1-F17C429C63A7}" srcOrd="0" destOrd="0" presId="urn:microsoft.com/office/officeart/2005/8/layout/hierarchy2"/>
    <dgm:cxn modelId="{D12C01BC-DAA1-4556-ABB7-82F6FE0E863B}" type="presOf" srcId="{DE9658B9-04B8-4100-9EAF-F14A6ED680BA}" destId="{DD3C4F78-20C6-4BE6-BFBE-BCE2674BF600}" srcOrd="0" destOrd="0" presId="urn:microsoft.com/office/officeart/2005/8/layout/hierarchy2"/>
    <dgm:cxn modelId="{D7EB227B-4FC7-43EA-AC49-569F37C486B8}" srcId="{8D37212C-CDF0-4504-A808-0F32D00CC683}" destId="{34DB1B27-80A7-4EC3-B560-E09833A6F153}" srcOrd="0" destOrd="0" parTransId="{9DC0ACD2-69C8-48DE-A3AF-852771DF2DD8}" sibTransId="{B14BE75B-8A2F-4CDF-A6D4-26D235E5370E}"/>
    <dgm:cxn modelId="{18EE3362-DEB7-4BF1-BA72-7A352A5E668D}" type="presOf" srcId="{D0F48833-D327-4B88-B493-EA76EC103000}" destId="{7E925631-F631-4521-8D34-E38FCCAD2F31}" srcOrd="1" destOrd="0" presId="urn:microsoft.com/office/officeart/2005/8/layout/hierarchy2"/>
    <dgm:cxn modelId="{1E7216B2-D04E-4C78-AC02-F42982BF54F6}" srcId="{8D37212C-CDF0-4504-A808-0F32D00CC683}" destId="{2DE2FFD8-3317-4516-8073-128CF3BC442E}" srcOrd="2" destOrd="0" parTransId="{5D9AA11E-DC33-4903-B38C-BB657D98F1DE}" sibTransId="{34335DA5-D1EB-4BA5-A425-E16E73088BCB}"/>
    <dgm:cxn modelId="{9E5EDC8B-90ED-48C5-948E-D05C41BDFC02}" type="presOf" srcId="{9DC0ACD2-69C8-48DE-A3AF-852771DF2DD8}" destId="{C3C02E9E-431A-46A0-BC2B-8872BE2611F2}" srcOrd="0" destOrd="0" presId="urn:microsoft.com/office/officeart/2005/8/layout/hierarchy2"/>
    <dgm:cxn modelId="{3F53A0D6-5889-4453-A962-984FCF336C28}" type="presOf" srcId="{B9532F17-B268-4DD5-96BC-070734F93D75}" destId="{FA89B8E9-5633-47B2-A217-9DD7E8002152}" srcOrd="0" destOrd="0" presId="urn:microsoft.com/office/officeart/2005/8/layout/hierarchy2"/>
    <dgm:cxn modelId="{24DD678E-9F5D-4777-91AC-7689B1D8E8DA}" srcId="{8D37212C-CDF0-4504-A808-0F32D00CC683}" destId="{003744F0-CC9E-4D9E-BCA1-87AD34C4AC16}" srcOrd="3" destOrd="0" parTransId="{D0F48833-D327-4B88-B493-EA76EC103000}" sibTransId="{E6E38441-ABC7-4866-9BBD-D333740927B6}"/>
    <dgm:cxn modelId="{A8060C75-2CDE-44E8-8814-0818C5ECF248}" srcId="{1839ACF7-F3F3-461B-A470-3403F841AFEC}" destId="{8D37212C-CDF0-4504-A808-0F32D00CC683}" srcOrd="1" destOrd="0" parTransId="{28B4CECB-B74A-4C37-805F-221D6527F622}" sibTransId="{AF63FDF4-D557-4E0E-BEA2-74B20FBB3DEA}"/>
    <dgm:cxn modelId="{44BCCD7B-F895-47FB-8117-72A12F9C3920}" type="presOf" srcId="{5D9AA11E-DC33-4903-B38C-BB657D98F1DE}" destId="{C9FEE00F-9988-4B76-B356-49CAA83610AC}" srcOrd="0" destOrd="0" presId="urn:microsoft.com/office/officeart/2005/8/layout/hierarchy2"/>
    <dgm:cxn modelId="{CC203923-25D4-4B3A-A40C-7E21BBB401D1}" type="presOf" srcId="{7642EAD3-D1BC-4510-B06E-41E4C2CBBC0E}" destId="{CACED7C0-325A-4416-97DF-785D2771E5DC}" srcOrd="0" destOrd="0" presId="urn:microsoft.com/office/officeart/2005/8/layout/hierarchy2"/>
    <dgm:cxn modelId="{C4AD88D2-C116-4B9B-A168-EAAFAC213072}" type="presOf" srcId="{34DB1B27-80A7-4EC3-B560-E09833A6F153}" destId="{ED3CDF31-299C-4555-A617-64C9FA3B3075}" srcOrd="0" destOrd="0" presId="urn:microsoft.com/office/officeart/2005/8/layout/hierarchy2"/>
    <dgm:cxn modelId="{5CFE6EF8-B668-4431-89E3-89FAF917AFB9}" type="presOf" srcId="{003744F0-CC9E-4D9E-BCA1-87AD34C4AC16}" destId="{0B727873-413D-4270-9164-01648BB9BE1D}" srcOrd="0" destOrd="0" presId="urn:microsoft.com/office/officeart/2005/8/layout/hierarchy2"/>
    <dgm:cxn modelId="{C2658422-AEDF-4695-BC93-FFB9544E0A19}" type="presOf" srcId="{8D37212C-CDF0-4504-A808-0F32D00CC683}" destId="{471A31FC-2799-4D18-82A5-8A5CC7E1F23A}" srcOrd="0" destOrd="0" presId="urn:microsoft.com/office/officeart/2005/8/layout/hierarchy2"/>
    <dgm:cxn modelId="{3DC0CB32-917D-49E5-B727-D4030DB453D3}" type="presOf" srcId="{28B4CECB-B74A-4C37-805F-221D6527F622}" destId="{C0A6753B-F4E1-473E-AD11-AE49F4FCF38C}" srcOrd="0" destOrd="0" presId="urn:microsoft.com/office/officeart/2005/8/layout/hierarchy2"/>
    <dgm:cxn modelId="{AF118B22-1FEC-4A37-91BC-994930639DB6}" type="presOf" srcId="{091C14E5-5693-4798-86DA-B4EE8B7DE05F}" destId="{028E8EB1-8D96-4826-AE92-5290E5273C69}" srcOrd="0" destOrd="0" presId="urn:microsoft.com/office/officeart/2005/8/layout/hierarchy2"/>
    <dgm:cxn modelId="{0F5FD61D-1BD6-4A47-8833-1D20966B6F29}" type="presOf" srcId="{43F38FC1-6BB2-464E-8C72-7FE849A40880}" destId="{AB2F7433-1B06-4818-A67E-6B8538E2C466}" srcOrd="0" destOrd="0" presId="urn:microsoft.com/office/officeart/2005/8/layout/hierarchy2"/>
    <dgm:cxn modelId="{5A8B1785-1146-4631-BFB1-7A7B19CEE5CA}" srcId="{8D37212C-CDF0-4504-A808-0F32D00CC683}" destId="{9A51523A-2121-400A-8374-824B1ACB7D40}" srcOrd="1" destOrd="0" parTransId="{77ADB55D-E38C-4A0B-921A-EB4898BE08F0}" sibTransId="{53678DBB-0717-44E4-8927-BF5E7E69E07B}"/>
    <dgm:cxn modelId="{096657D3-3E2B-4B8F-8B1F-8D865C85BBE8}" srcId="{DE9658B9-04B8-4100-9EAF-F14A6ED680BA}" destId="{62FCCDE1-1997-4BC7-A66C-2B7946811B61}" srcOrd="0" destOrd="0" parTransId="{3C5349DA-18F7-4929-B7A9-BA28FEE0FC2D}" sibTransId="{5022885D-F640-4A9C-A31B-E39CE8714AA9}"/>
    <dgm:cxn modelId="{7BAD16C2-2FA4-46C9-842C-C116CFF9B88C}" type="presOf" srcId="{77ADB55D-E38C-4A0B-921A-EB4898BE08F0}" destId="{7850A4CA-8063-44AB-B9B4-63BEB177AAB9}" srcOrd="1" destOrd="0" presId="urn:microsoft.com/office/officeart/2005/8/layout/hierarchy2"/>
    <dgm:cxn modelId="{B5060DCB-6D01-48CE-9B95-B462F0468C1E}" type="presOf" srcId="{28B4CECB-B74A-4C37-805F-221D6527F622}" destId="{EBAB387D-C0DD-4502-8EDF-6FB6CA69E872}" srcOrd="1" destOrd="0" presId="urn:microsoft.com/office/officeart/2005/8/layout/hierarchy2"/>
    <dgm:cxn modelId="{0646E9CF-347A-4D7F-B2D9-A0E7908460E0}" type="presOf" srcId="{2E21E226-E550-4B60-B74C-7E817CF24AA3}" destId="{355A9C9E-7A26-48D9-B515-A3F06BBB15A4}" srcOrd="1" destOrd="0" presId="urn:microsoft.com/office/officeart/2005/8/layout/hierarchy2"/>
    <dgm:cxn modelId="{111F74F9-2512-49A8-A973-B06375AB8242}" type="presOf" srcId="{2E21E226-E550-4B60-B74C-7E817CF24AA3}" destId="{BA1E43C0-CDC7-42F7-B2ED-DF2B44B6BAAE}" srcOrd="0" destOrd="0" presId="urn:microsoft.com/office/officeart/2005/8/layout/hierarchy2"/>
    <dgm:cxn modelId="{4D9D40FB-0F47-4FE6-93F3-EAB3CDD34599}" type="presOf" srcId="{DC991404-ACA2-494F-A414-AC10F771F10C}" destId="{FDDA0814-60D5-4BA7-BA97-CF263630A267}" srcOrd="0" destOrd="0" presId="urn:microsoft.com/office/officeart/2005/8/layout/hierarchy2"/>
    <dgm:cxn modelId="{DE3FD049-34CE-4DBD-AD61-E083C62EAFBA}" type="presOf" srcId="{1839ACF7-F3F3-461B-A470-3403F841AFEC}" destId="{3A20FCD8-A436-4C23-9494-E1714CFC825F}" srcOrd="0" destOrd="0" presId="urn:microsoft.com/office/officeart/2005/8/layout/hierarchy2"/>
    <dgm:cxn modelId="{23A1EB2B-9EFD-49A1-9764-77823E2E4AE3}" type="presOf" srcId="{77ADB55D-E38C-4A0B-921A-EB4898BE08F0}" destId="{41925DD7-B752-4634-AC49-46254A670B01}" srcOrd="0" destOrd="0" presId="urn:microsoft.com/office/officeart/2005/8/layout/hierarchy2"/>
    <dgm:cxn modelId="{DCBD8960-8200-4245-8F37-891ABAB0998B}" type="presOf" srcId="{B9532F17-B268-4DD5-96BC-070734F93D75}" destId="{8B00E66C-DD06-469C-B049-B9777919FAE8}" srcOrd="1" destOrd="0" presId="urn:microsoft.com/office/officeart/2005/8/layout/hierarchy2"/>
    <dgm:cxn modelId="{CFACCA8B-664C-44EC-BE86-B0B3600DC966}" type="presOf" srcId="{C004968F-486E-4E0E-BBFB-CEB7BBDAF3B8}" destId="{A646CBFB-7BE4-4323-8A3C-A16902906EAD}" srcOrd="0" destOrd="0" presId="urn:microsoft.com/office/officeart/2005/8/layout/hierarchy2"/>
    <dgm:cxn modelId="{331409A5-0BD9-4837-9C73-EA67CA606DD9}" srcId="{7642EAD3-D1BC-4510-B06E-41E4C2CBBC0E}" destId="{1839ACF7-F3F3-461B-A470-3403F841AFEC}" srcOrd="0" destOrd="0" parTransId="{AC911D7B-400C-4129-8319-7ED2CA2DDAEA}" sibTransId="{5E7F1DAB-DC77-4471-ABE4-0F17F6877B61}"/>
    <dgm:cxn modelId="{9FFD5A7C-075A-4D89-9973-63D36C46C8BC}" type="presParOf" srcId="{CACED7C0-325A-4416-97DF-785D2771E5DC}" destId="{26FCD02E-9122-4A24-98BD-14A9FDDB81DD}" srcOrd="0" destOrd="0" presId="urn:microsoft.com/office/officeart/2005/8/layout/hierarchy2"/>
    <dgm:cxn modelId="{82EDD80C-37EA-419C-A29D-9A217B9B9485}" type="presParOf" srcId="{26FCD02E-9122-4A24-98BD-14A9FDDB81DD}" destId="{3A20FCD8-A436-4C23-9494-E1714CFC825F}" srcOrd="0" destOrd="0" presId="urn:microsoft.com/office/officeart/2005/8/layout/hierarchy2"/>
    <dgm:cxn modelId="{FB793CDD-9BC1-41A4-BCCD-07556DAE1139}" type="presParOf" srcId="{26FCD02E-9122-4A24-98BD-14A9FDDB81DD}" destId="{2EDC90D1-37E2-4726-88F8-7548A771EB04}" srcOrd="1" destOrd="0" presId="urn:microsoft.com/office/officeart/2005/8/layout/hierarchy2"/>
    <dgm:cxn modelId="{8303647E-3467-4119-A70A-DB15C29B8246}" type="presParOf" srcId="{2EDC90D1-37E2-4726-88F8-7548A771EB04}" destId="{BA1E43C0-CDC7-42F7-B2ED-DF2B44B6BAAE}" srcOrd="0" destOrd="0" presId="urn:microsoft.com/office/officeart/2005/8/layout/hierarchy2"/>
    <dgm:cxn modelId="{02690624-6DDB-4A0C-A63F-617AA978F3EA}" type="presParOf" srcId="{BA1E43C0-CDC7-42F7-B2ED-DF2B44B6BAAE}" destId="{355A9C9E-7A26-48D9-B515-A3F06BBB15A4}" srcOrd="0" destOrd="0" presId="urn:microsoft.com/office/officeart/2005/8/layout/hierarchy2"/>
    <dgm:cxn modelId="{1F98EA59-36F2-43A1-8747-0241947ED1A6}" type="presParOf" srcId="{2EDC90D1-37E2-4726-88F8-7548A771EB04}" destId="{717666E2-C63B-4598-BA74-6F0C6B303AAA}" srcOrd="1" destOrd="0" presId="urn:microsoft.com/office/officeart/2005/8/layout/hierarchy2"/>
    <dgm:cxn modelId="{5733F88F-FD74-494E-89CF-A02EE6D6A65B}" type="presParOf" srcId="{717666E2-C63B-4598-BA74-6F0C6B303AAA}" destId="{DD3C4F78-20C6-4BE6-BFBE-BCE2674BF600}" srcOrd="0" destOrd="0" presId="urn:microsoft.com/office/officeart/2005/8/layout/hierarchy2"/>
    <dgm:cxn modelId="{C6076569-61E1-486D-A2FD-8B973A6AF858}" type="presParOf" srcId="{717666E2-C63B-4598-BA74-6F0C6B303AAA}" destId="{E570E479-210F-485B-97A4-AD5CFC103407}" srcOrd="1" destOrd="0" presId="urn:microsoft.com/office/officeart/2005/8/layout/hierarchy2"/>
    <dgm:cxn modelId="{7CE9B11A-639D-43CE-B0AC-4E1CB136988E}" type="presParOf" srcId="{E570E479-210F-485B-97A4-AD5CFC103407}" destId="{D2322E99-1156-498F-BB56-B164D4D21DE1}" srcOrd="0" destOrd="0" presId="urn:microsoft.com/office/officeart/2005/8/layout/hierarchy2"/>
    <dgm:cxn modelId="{C1325DA1-E47C-48E2-8029-4E395744C75F}" type="presParOf" srcId="{D2322E99-1156-498F-BB56-B164D4D21DE1}" destId="{20D0763E-B5FB-407A-BD58-9D2A455DC00A}" srcOrd="0" destOrd="0" presId="urn:microsoft.com/office/officeart/2005/8/layout/hierarchy2"/>
    <dgm:cxn modelId="{723F7712-254F-4F3F-9534-C5C630C43FD0}" type="presParOf" srcId="{E570E479-210F-485B-97A4-AD5CFC103407}" destId="{22DB5BFC-57FC-4E78-9B91-CA2CFBA3B0DD}" srcOrd="1" destOrd="0" presId="urn:microsoft.com/office/officeart/2005/8/layout/hierarchy2"/>
    <dgm:cxn modelId="{A9C12F08-DE2E-44E9-B384-AF39A30E1685}" type="presParOf" srcId="{22DB5BFC-57FC-4E78-9B91-CA2CFBA3B0DD}" destId="{E9766EE0-A1DB-4096-A6E1-F17C429C63A7}" srcOrd="0" destOrd="0" presId="urn:microsoft.com/office/officeart/2005/8/layout/hierarchy2"/>
    <dgm:cxn modelId="{135931A2-D823-4CDC-A332-795E4F47B265}" type="presParOf" srcId="{22DB5BFC-57FC-4E78-9B91-CA2CFBA3B0DD}" destId="{41C71854-A5B5-42E6-BB34-55637655DDEF}" srcOrd="1" destOrd="0" presId="urn:microsoft.com/office/officeart/2005/8/layout/hierarchy2"/>
    <dgm:cxn modelId="{0E72647B-A90B-4079-A6C5-F59931EC2598}" type="presParOf" srcId="{E570E479-210F-485B-97A4-AD5CFC103407}" destId="{A646CBFB-7BE4-4323-8A3C-A16902906EAD}" srcOrd="2" destOrd="0" presId="urn:microsoft.com/office/officeart/2005/8/layout/hierarchy2"/>
    <dgm:cxn modelId="{DF4E2887-1A54-413A-BEF7-23586327C4C4}" type="presParOf" srcId="{A646CBFB-7BE4-4323-8A3C-A16902906EAD}" destId="{72436632-92F7-40A3-80D0-CD5EDA18BDAB}" srcOrd="0" destOrd="0" presId="urn:microsoft.com/office/officeart/2005/8/layout/hierarchy2"/>
    <dgm:cxn modelId="{E6E7EBEE-9821-4369-B87B-DD9584F9747C}" type="presParOf" srcId="{E570E479-210F-485B-97A4-AD5CFC103407}" destId="{090E08F6-D9E8-4232-ACC4-68BC8731F72A}" srcOrd="3" destOrd="0" presId="urn:microsoft.com/office/officeart/2005/8/layout/hierarchy2"/>
    <dgm:cxn modelId="{8BCB86D2-E3F2-4B7B-8DDB-A31F8E57E34D}" type="presParOf" srcId="{090E08F6-D9E8-4232-ACC4-68BC8731F72A}" destId="{A3283D6E-313F-4E08-AEE8-3C87ACC05930}" srcOrd="0" destOrd="0" presId="urn:microsoft.com/office/officeart/2005/8/layout/hierarchy2"/>
    <dgm:cxn modelId="{59E6C6BD-F538-464A-ACC5-11751ABD4426}" type="presParOf" srcId="{090E08F6-D9E8-4232-ACC4-68BC8731F72A}" destId="{F9E610BC-FB22-494B-8FCA-24BA4AEB3E75}" srcOrd="1" destOrd="0" presId="urn:microsoft.com/office/officeart/2005/8/layout/hierarchy2"/>
    <dgm:cxn modelId="{183D3C8C-8583-4C0B-B5D6-B5AEF525D7F2}" type="presParOf" srcId="{2EDC90D1-37E2-4726-88F8-7548A771EB04}" destId="{C0A6753B-F4E1-473E-AD11-AE49F4FCF38C}" srcOrd="2" destOrd="0" presId="urn:microsoft.com/office/officeart/2005/8/layout/hierarchy2"/>
    <dgm:cxn modelId="{DA0909AD-CB43-49B9-B5C2-EA1568676BC5}" type="presParOf" srcId="{C0A6753B-F4E1-473E-AD11-AE49F4FCF38C}" destId="{EBAB387D-C0DD-4502-8EDF-6FB6CA69E872}" srcOrd="0" destOrd="0" presId="urn:microsoft.com/office/officeart/2005/8/layout/hierarchy2"/>
    <dgm:cxn modelId="{78165344-C9C0-4240-9546-719D3ABD32B9}" type="presParOf" srcId="{2EDC90D1-37E2-4726-88F8-7548A771EB04}" destId="{5A99A2FA-82C7-4077-B262-94079CB68EB8}" srcOrd="3" destOrd="0" presId="urn:microsoft.com/office/officeart/2005/8/layout/hierarchy2"/>
    <dgm:cxn modelId="{2034C94E-16BD-43CB-985D-A8C062C87A02}" type="presParOf" srcId="{5A99A2FA-82C7-4077-B262-94079CB68EB8}" destId="{471A31FC-2799-4D18-82A5-8A5CC7E1F23A}" srcOrd="0" destOrd="0" presId="urn:microsoft.com/office/officeart/2005/8/layout/hierarchy2"/>
    <dgm:cxn modelId="{DD346281-3E2E-4B30-A134-BA657F68D679}" type="presParOf" srcId="{5A99A2FA-82C7-4077-B262-94079CB68EB8}" destId="{8A996C97-451A-4521-A197-9E7FEBBDD3E7}" srcOrd="1" destOrd="0" presId="urn:microsoft.com/office/officeart/2005/8/layout/hierarchy2"/>
    <dgm:cxn modelId="{71939A31-1D0E-4BE5-87C9-EA6A16B602CA}" type="presParOf" srcId="{8A996C97-451A-4521-A197-9E7FEBBDD3E7}" destId="{C3C02E9E-431A-46A0-BC2B-8872BE2611F2}" srcOrd="0" destOrd="0" presId="urn:microsoft.com/office/officeart/2005/8/layout/hierarchy2"/>
    <dgm:cxn modelId="{18D1CBAF-997E-4E43-9436-C0F76D1B2ABB}" type="presParOf" srcId="{C3C02E9E-431A-46A0-BC2B-8872BE2611F2}" destId="{66000136-D7E0-4707-A789-5E12D3EE0D18}" srcOrd="0" destOrd="0" presId="urn:microsoft.com/office/officeart/2005/8/layout/hierarchy2"/>
    <dgm:cxn modelId="{2BB58479-CAF3-4E87-80EC-E03D84E9BE3F}" type="presParOf" srcId="{8A996C97-451A-4521-A197-9E7FEBBDD3E7}" destId="{A40E851F-E34A-4B01-B526-6BA8F269AE23}" srcOrd="1" destOrd="0" presId="urn:microsoft.com/office/officeart/2005/8/layout/hierarchy2"/>
    <dgm:cxn modelId="{B679444F-E37B-4E89-AE68-2894B4836982}" type="presParOf" srcId="{A40E851F-E34A-4B01-B526-6BA8F269AE23}" destId="{ED3CDF31-299C-4555-A617-64C9FA3B3075}" srcOrd="0" destOrd="0" presId="urn:microsoft.com/office/officeart/2005/8/layout/hierarchy2"/>
    <dgm:cxn modelId="{222E4D13-C735-4844-BD5A-C348A7B5DA6A}" type="presParOf" srcId="{A40E851F-E34A-4B01-B526-6BA8F269AE23}" destId="{DB15E040-A458-4FF0-AB45-181E14F396D9}" srcOrd="1" destOrd="0" presId="urn:microsoft.com/office/officeart/2005/8/layout/hierarchy2"/>
    <dgm:cxn modelId="{C3EFC2BE-862A-4C8C-B21F-BC801B133E9F}" type="presParOf" srcId="{DB15E040-A458-4FF0-AB45-181E14F396D9}" destId="{FA89B8E9-5633-47B2-A217-9DD7E8002152}" srcOrd="0" destOrd="0" presId="urn:microsoft.com/office/officeart/2005/8/layout/hierarchy2"/>
    <dgm:cxn modelId="{4EDC4E48-639C-401F-8393-6C3DA3977F9D}" type="presParOf" srcId="{FA89B8E9-5633-47B2-A217-9DD7E8002152}" destId="{8B00E66C-DD06-469C-B049-B9777919FAE8}" srcOrd="0" destOrd="0" presId="urn:microsoft.com/office/officeart/2005/8/layout/hierarchy2"/>
    <dgm:cxn modelId="{288242EE-7C3F-46E5-BAE7-AD5299DA6EB7}" type="presParOf" srcId="{DB15E040-A458-4FF0-AB45-181E14F396D9}" destId="{DB8EAB5F-8476-4575-AE38-89AF4A0ACCFB}" srcOrd="1" destOrd="0" presId="urn:microsoft.com/office/officeart/2005/8/layout/hierarchy2"/>
    <dgm:cxn modelId="{7B756953-9EA7-43E4-B4EF-AF8E666649DA}" type="presParOf" srcId="{DB8EAB5F-8476-4575-AE38-89AF4A0ACCFB}" destId="{AB2F7433-1B06-4818-A67E-6B8538E2C466}" srcOrd="0" destOrd="0" presId="urn:microsoft.com/office/officeart/2005/8/layout/hierarchy2"/>
    <dgm:cxn modelId="{B2A37DBE-73C7-4BA5-BDC2-6E71E4387A96}" type="presParOf" srcId="{DB8EAB5F-8476-4575-AE38-89AF4A0ACCFB}" destId="{94B21F46-58FB-44D5-A6F5-C271BA0A2055}" srcOrd="1" destOrd="0" presId="urn:microsoft.com/office/officeart/2005/8/layout/hierarchy2"/>
    <dgm:cxn modelId="{27D8E38C-7D7C-4258-B210-D8898E9D89A9}" type="presParOf" srcId="{8A996C97-451A-4521-A197-9E7FEBBDD3E7}" destId="{41925DD7-B752-4634-AC49-46254A670B01}" srcOrd="2" destOrd="0" presId="urn:microsoft.com/office/officeart/2005/8/layout/hierarchy2"/>
    <dgm:cxn modelId="{07046A8E-6F85-4148-B49E-1C922C0E5DCB}" type="presParOf" srcId="{41925DD7-B752-4634-AC49-46254A670B01}" destId="{7850A4CA-8063-44AB-B9B4-63BEB177AAB9}" srcOrd="0" destOrd="0" presId="urn:microsoft.com/office/officeart/2005/8/layout/hierarchy2"/>
    <dgm:cxn modelId="{FCC67E46-6492-4B68-B1B7-03B0E548780D}" type="presParOf" srcId="{8A996C97-451A-4521-A197-9E7FEBBDD3E7}" destId="{178DE1B2-45FE-4CC5-BBE8-84F9CEA08CD6}" srcOrd="3" destOrd="0" presId="urn:microsoft.com/office/officeart/2005/8/layout/hierarchy2"/>
    <dgm:cxn modelId="{58368746-84B9-4899-B3B9-95E53AE591ED}" type="presParOf" srcId="{178DE1B2-45FE-4CC5-BBE8-84F9CEA08CD6}" destId="{6C095730-0099-4676-91EE-9BE8882E3E94}" srcOrd="0" destOrd="0" presId="urn:microsoft.com/office/officeart/2005/8/layout/hierarchy2"/>
    <dgm:cxn modelId="{49EBAD54-77CD-42B7-99FD-B319D7438721}" type="presParOf" srcId="{178DE1B2-45FE-4CC5-BBE8-84F9CEA08CD6}" destId="{0BA4047F-4D81-437C-9063-7CC9128AE23E}" srcOrd="1" destOrd="0" presId="urn:microsoft.com/office/officeart/2005/8/layout/hierarchy2"/>
    <dgm:cxn modelId="{5D7D6C3C-A22F-45F9-B495-2C5A77A56A04}" type="presParOf" srcId="{8A996C97-451A-4521-A197-9E7FEBBDD3E7}" destId="{C9FEE00F-9988-4B76-B356-49CAA83610AC}" srcOrd="4" destOrd="0" presId="urn:microsoft.com/office/officeart/2005/8/layout/hierarchy2"/>
    <dgm:cxn modelId="{53646332-63B3-418B-A471-566D5B7D4071}" type="presParOf" srcId="{C9FEE00F-9988-4B76-B356-49CAA83610AC}" destId="{B4002CB5-B922-49DB-A655-FAFFFE6BEEEF}" srcOrd="0" destOrd="0" presId="urn:microsoft.com/office/officeart/2005/8/layout/hierarchy2"/>
    <dgm:cxn modelId="{4FFE0307-7B75-4B2F-8A1C-5B2DA8F7E4EF}" type="presParOf" srcId="{8A996C97-451A-4521-A197-9E7FEBBDD3E7}" destId="{D8278BF9-F977-49EE-A8A6-F5846EC1B372}" srcOrd="5" destOrd="0" presId="urn:microsoft.com/office/officeart/2005/8/layout/hierarchy2"/>
    <dgm:cxn modelId="{60F035AE-DD84-44F2-BE62-D3C178B814FF}" type="presParOf" srcId="{D8278BF9-F977-49EE-A8A6-F5846EC1B372}" destId="{6427855E-A1D3-421A-AC56-D8F40EAA8676}" srcOrd="0" destOrd="0" presId="urn:microsoft.com/office/officeart/2005/8/layout/hierarchy2"/>
    <dgm:cxn modelId="{C84DD23E-B681-42C5-A206-9C82A9565181}" type="presParOf" srcId="{D8278BF9-F977-49EE-A8A6-F5846EC1B372}" destId="{EC654D2F-85F8-453D-AC4A-81FC13A1FB39}" srcOrd="1" destOrd="0" presId="urn:microsoft.com/office/officeart/2005/8/layout/hierarchy2"/>
    <dgm:cxn modelId="{B525B286-3CFA-4FE7-8EF4-F918EFD3682D}" type="presParOf" srcId="{EC654D2F-85F8-453D-AC4A-81FC13A1FB39}" destId="{028E8EB1-8D96-4826-AE92-5290E5273C69}" srcOrd="0" destOrd="0" presId="urn:microsoft.com/office/officeart/2005/8/layout/hierarchy2"/>
    <dgm:cxn modelId="{39D82B27-327F-4405-9D03-4976F870F357}" type="presParOf" srcId="{028E8EB1-8D96-4826-AE92-5290E5273C69}" destId="{45CE2B14-E452-45B9-BAA7-D99F1F95FF4E}" srcOrd="0" destOrd="0" presId="urn:microsoft.com/office/officeart/2005/8/layout/hierarchy2"/>
    <dgm:cxn modelId="{0CC3F85D-413A-4B41-A918-42BF6C31DB54}" type="presParOf" srcId="{EC654D2F-85F8-453D-AC4A-81FC13A1FB39}" destId="{962B5246-C731-45C9-86DA-1D4ADC9A4075}" srcOrd="1" destOrd="0" presId="urn:microsoft.com/office/officeart/2005/8/layout/hierarchy2"/>
    <dgm:cxn modelId="{E1821313-539B-47F1-BB5B-DA43F86BF347}" type="presParOf" srcId="{962B5246-C731-45C9-86DA-1D4ADC9A4075}" destId="{FDDA0814-60D5-4BA7-BA97-CF263630A267}" srcOrd="0" destOrd="0" presId="urn:microsoft.com/office/officeart/2005/8/layout/hierarchy2"/>
    <dgm:cxn modelId="{0039989D-8239-4862-8E43-AB4F11BE8894}" type="presParOf" srcId="{962B5246-C731-45C9-86DA-1D4ADC9A4075}" destId="{97FCB970-7363-4718-97BB-FD2F4DC462AA}" srcOrd="1" destOrd="0" presId="urn:microsoft.com/office/officeart/2005/8/layout/hierarchy2"/>
    <dgm:cxn modelId="{96D2B4FF-DB4E-4D23-8A83-353D572F759F}" type="presParOf" srcId="{8A996C97-451A-4521-A197-9E7FEBBDD3E7}" destId="{577D5293-1AAD-48F3-A4E5-12C68C23868F}" srcOrd="6" destOrd="0" presId="urn:microsoft.com/office/officeart/2005/8/layout/hierarchy2"/>
    <dgm:cxn modelId="{97CB2AB3-9A31-4886-BA7D-DCEA7C2D1565}" type="presParOf" srcId="{577D5293-1AAD-48F3-A4E5-12C68C23868F}" destId="{7E925631-F631-4521-8D34-E38FCCAD2F31}" srcOrd="0" destOrd="0" presId="urn:microsoft.com/office/officeart/2005/8/layout/hierarchy2"/>
    <dgm:cxn modelId="{9EE1B62F-53A4-463A-AEBC-B49CB3C4880F}" type="presParOf" srcId="{8A996C97-451A-4521-A197-9E7FEBBDD3E7}" destId="{3C66D919-9FC3-4E4C-9CC1-3C416196B7DE}" srcOrd="7" destOrd="0" presId="urn:microsoft.com/office/officeart/2005/8/layout/hierarchy2"/>
    <dgm:cxn modelId="{55B8D6D1-4A2B-4C9E-8520-0B93C8464669}" type="presParOf" srcId="{3C66D919-9FC3-4E4C-9CC1-3C416196B7DE}" destId="{0B727873-413D-4270-9164-01648BB9BE1D}" srcOrd="0" destOrd="0" presId="urn:microsoft.com/office/officeart/2005/8/layout/hierarchy2"/>
    <dgm:cxn modelId="{80C4CF62-0F4F-44D6-B2D1-0A5F6B16BC02}" type="presParOf" srcId="{3C66D919-9FC3-4E4C-9CC1-3C416196B7DE}" destId="{0E33CDFF-CDF2-4E5E-9978-2F70B33418A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0FCD8-A436-4C23-9494-E1714CFC825F}">
      <dsp:nvSpPr>
        <dsp:cNvPr id="0" name=""/>
        <dsp:cNvSpPr/>
      </dsp:nvSpPr>
      <dsp:spPr>
        <a:xfrm>
          <a:off x="796736" y="1402959"/>
          <a:ext cx="1217562" cy="608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Clustering</a:t>
          </a:r>
          <a:endParaRPr lang="uk-UA" sz="1900" kern="1200" dirty="0"/>
        </a:p>
      </dsp:txBody>
      <dsp:txXfrm>
        <a:off x="814567" y="1420790"/>
        <a:ext cx="1181900" cy="573119"/>
      </dsp:txXfrm>
    </dsp:sp>
    <dsp:sp modelId="{BA1E43C0-CDC7-42F7-B2ED-DF2B44B6BAAE}">
      <dsp:nvSpPr>
        <dsp:cNvPr id="0" name=""/>
        <dsp:cNvSpPr/>
      </dsp:nvSpPr>
      <dsp:spPr>
        <a:xfrm rot="17692822">
          <a:off x="1679019" y="1168961"/>
          <a:ext cx="11575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57585" y="1331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2228872" y="1153337"/>
        <a:ext cx="57879" cy="57879"/>
      </dsp:txXfrm>
    </dsp:sp>
    <dsp:sp modelId="{DD3C4F78-20C6-4BE6-BFBE-BCE2674BF600}">
      <dsp:nvSpPr>
        <dsp:cNvPr id="0" name=""/>
        <dsp:cNvSpPr/>
      </dsp:nvSpPr>
      <dsp:spPr>
        <a:xfrm>
          <a:off x="2501324" y="352811"/>
          <a:ext cx="1217562" cy="608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Hierarchical</a:t>
          </a:r>
          <a:endParaRPr lang="uk-UA" sz="1900" kern="1200" dirty="0"/>
        </a:p>
      </dsp:txBody>
      <dsp:txXfrm>
        <a:off x="2519155" y="370642"/>
        <a:ext cx="1181900" cy="573119"/>
      </dsp:txXfrm>
    </dsp:sp>
    <dsp:sp modelId="{D2322E99-1156-498F-BB56-B164D4D21DE1}">
      <dsp:nvSpPr>
        <dsp:cNvPr id="0" name=""/>
        <dsp:cNvSpPr/>
      </dsp:nvSpPr>
      <dsp:spPr>
        <a:xfrm rot="19457599">
          <a:off x="3662513" y="468862"/>
          <a:ext cx="5997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9773" y="1331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3947405" y="467183"/>
        <a:ext cx="29988" cy="29988"/>
      </dsp:txXfrm>
    </dsp:sp>
    <dsp:sp modelId="{E9766EE0-A1DB-4096-A6E1-F17C429C63A7}">
      <dsp:nvSpPr>
        <dsp:cNvPr id="0" name=""/>
        <dsp:cNvSpPr/>
      </dsp:nvSpPr>
      <dsp:spPr>
        <a:xfrm>
          <a:off x="4205912" y="2762"/>
          <a:ext cx="1217562" cy="608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Single Link</a:t>
          </a:r>
          <a:endParaRPr lang="uk-UA" sz="1900" kern="1200" dirty="0"/>
        </a:p>
      </dsp:txBody>
      <dsp:txXfrm>
        <a:off x="4223743" y="20593"/>
        <a:ext cx="1181900" cy="573119"/>
      </dsp:txXfrm>
    </dsp:sp>
    <dsp:sp modelId="{A646CBFB-7BE4-4323-8A3C-A16902906EAD}">
      <dsp:nvSpPr>
        <dsp:cNvPr id="0" name=""/>
        <dsp:cNvSpPr/>
      </dsp:nvSpPr>
      <dsp:spPr>
        <a:xfrm rot="2142401">
          <a:off x="3662513" y="818911"/>
          <a:ext cx="5997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9773" y="1331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3947405" y="817233"/>
        <a:ext cx="29988" cy="29988"/>
      </dsp:txXfrm>
    </dsp:sp>
    <dsp:sp modelId="{A3283D6E-313F-4E08-AEE8-3C87ACC05930}">
      <dsp:nvSpPr>
        <dsp:cNvPr id="0" name=""/>
        <dsp:cNvSpPr/>
      </dsp:nvSpPr>
      <dsp:spPr>
        <a:xfrm>
          <a:off x="4205912" y="702861"/>
          <a:ext cx="1217562" cy="608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Complete Link</a:t>
          </a:r>
          <a:endParaRPr lang="uk-UA" sz="1900" kern="1200" dirty="0"/>
        </a:p>
      </dsp:txBody>
      <dsp:txXfrm>
        <a:off x="4223743" y="720692"/>
        <a:ext cx="1181900" cy="573119"/>
      </dsp:txXfrm>
    </dsp:sp>
    <dsp:sp modelId="{C0A6753B-F4E1-473E-AD11-AE49F4FCF38C}">
      <dsp:nvSpPr>
        <dsp:cNvPr id="0" name=""/>
        <dsp:cNvSpPr/>
      </dsp:nvSpPr>
      <dsp:spPr>
        <a:xfrm rot="3907178">
          <a:off x="1679019" y="2219109"/>
          <a:ext cx="11575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57585" y="1331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2228872" y="2203485"/>
        <a:ext cx="57879" cy="57879"/>
      </dsp:txXfrm>
    </dsp:sp>
    <dsp:sp modelId="{471A31FC-2799-4D18-82A5-8A5CC7E1F23A}">
      <dsp:nvSpPr>
        <dsp:cNvPr id="0" name=""/>
        <dsp:cNvSpPr/>
      </dsp:nvSpPr>
      <dsp:spPr>
        <a:xfrm>
          <a:off x="2501324" y="2453107"/>
          <a:ext cx="1217562" cy="608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Partitional</a:t>
          </a:r>
          <a:endParaRPr lang="uk-UA" sz="1900" kern="1200" dirty="0"/>
        </a:p>
      </dsp:txBody>
      <dsp:txXfrm>
        <a:off x="2519155" y="2470938"/>
        <a:ext cx="1181900" cy="573119"/>
      </dsp:txXfrm>
    </dsp:sp>
    <dsp:sp modelId="{C3C02E9E-431A-46A0-BC2B-8872BE2611F2}">
      <dsp:nvSpPr>
        <dsp:cNvPr id="0" name=""/>
        <dsp:cNvSpPr/>
      </dsp:nvSpPr>
      <dsp:spPr>
        <a:xfrm rot="17692822">
          <a:off x="3383607" y="2219109"/>
          <a:ext cx="11575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57585" y="1331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3933460" y="2203485"/>
        <a:ext cx="57879" cy="57879"/>
      </dsp:txXfrm>
    </dsp:sp>
    <dsp:sp modelId="{ED3CDF31-299C-4555-A617-64C9FA3B3075}">
      <dsp:nvSpPr>
        <dsp:cNvPr id="0" name=""/>
        <dsp:cNvSpPr/>
      </dsp:nvSpPr>
      <dsp:spPr>
        <a:xfrm>
          <a:off x="4205912" y="1402959"/>
          <a:ext cx="1217562" cy="608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Square Error</a:t>
          </a:r>
          <a:endParaRPr lang="uk-UA" sz="1900" kern="1200" dirty="0"/>
        </a:p>
      </dsp:txBody>
      <dsp:txXfrm>
        <a:off x="4223743" y="1420790"/>
        <a:ext cx="1181900" cy="573119"/>
      </dsp:txXfrm>
    </dsp:sp>
    <dsp:sp modelId="{FA89B8E9-5633-47B2-A217-9DD7E8002152}">
      <dsp:nvSpPr>
        <dsp:cNvPr id="0" name=""/>
        <dsp:cNvSpPr/>
      </dsp:nvSpPr>
      <dsp:spPr>
        <a:xfrm>
          <a:off x="5423475" y="1694035"/>
          <a:ext cx="48702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7025" y="1331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5654812" y="1695175"/>
        <a:ext cx="24351" cy="24351"/>
      </dsp:txXfrm>
    </dsp:sp>
    <dsp:sp modelId="{AB2F7433-1B06-4818-A67E-6B8538E2C466}">
      <dsp:nvSpPr>
        <dsp:cNvPr id="0" name=""/>
        <dsp:cNvSpPr/>
      </dsp:nvSpPr>
      <dsp:spPr>
        <a:xfrm>
          <a:off x="5910500" y="1402959"/>
          <a:ext cx="1217562" cy="608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K-means</a:t>
          </a:r>
          <a:endParaRPr lang="uk-UA" sz="1900" kern="1200" dirty="0"/>
        </a:p>
      </dsp:txBody>
      <dsp:txXfrm>
        <a:off x="5928331" y="1420790"/>
        <a:ext cx="1181900" cy="573119"/>
      </dsp:txXfrm>
    </dsp:sp>
    <dsp:sp modelId="{41925DD7-B752-4634-AC49-46254A670B01}">
      <dsp:nvSpPr>
        <dsp:cNvPr id="0" name=""/>
        <dsp:cNvSpPr/>
      </dsp:nvSpPr>
      <dsp:spPr>
        <a:xfrm rot="19457599">
          <a:off x="3662513" y="2569158"/>
          <a:ext cx="5997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9773" y="1331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3947405" y="2567479"/>
        <a:ext cx="29988" cy="29988"/>
      </dsp:txXfrm>
    </dsp:sp>
    <dsp:sp modelId="{6C095730-0099-4676-91EE-9BE8882E3E94}">
      <dsp:nvSpPr>
        <dsp:cNvPr id="0" name=""/>
        <dsp:cNvSpPr/>
      </dsp:nvSpPr>
      <dsp:spPr>
        <a:xfrm>
          <a:off x="4205912" y="2103058"/>
          <a:ext cx="1217562" cy="608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Graph Theoretic</a:t>
          </a:r>
          <a:endParaRPr lang="uk-UA" sz="1900" kern="1200" dirty="0"/>
        </a:p>
      </dsp:txBody>
      <dsp:txXfrm>
        <a:off x="4223743" y="2120889"/>
        <a:ext cx="1181900" cy="573119"/>
      </dsp:txXfrm>
    </dsp:sp>
    <dsp:sp modelId="{C9FEE00F-9988-4B76-B356-49CAA83610AC}">
      <dsp:nvSpPr>
        <dsp:cNvPr id="0" name=""/>
        <dsp:cNvSpPr/>
      </dsp:nvSpPr>
      <dsp:spPr>
        <a:xfrm rot="2142401">
          <a:off x="3662513" y="2919207"/>
          <a:ext cx="59977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9773" y="1331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3947405" y="2917528"/>
        <a:ext cx="29988" cy="29988"/>
      </dsp:txXfrm>
    </dsp:sp>
    <dsp:sp modelId="{6427855E-A1D3-421A-AC56-D8F40EAA8676}">
      <dsp:nvSpPr>
        <dsp:cNvPr id="0" name=""/>
        <dsp:cNvSpPr/>
      </dsp:nvSpPr>
      <dsp:spPr>
        <a:xfrm>
          <a:off x="4205912" y="2803157"/>
          <a:ext cx="1217562" cy="608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Mixture Resolving</a:t>
          </a:r>
          <a:endParaRPr lang="uk-UA" sz="1900" kern="1200" dirty="0"/>
        </a:p>
      </dsp:txBody>
      <dsp:txXfrm>
        <a:off x="4223743" y="2820988"/>
        <a:ext cx="1181900" cy="573119"/>
      </dsp:txXfrm>
    </dsp:sp>
    <dsp:sp modelId="{028E8EB1-8D96-4826-AE92-5290E5273C69}">
      <dsp:nvSpPr>
        <dsp:cNvPr id="0" name=""/>
        <dsp:cNvSpPr/>
      </dsp:nvSpPr>
      <dsp:spPr>
        <a:xfrm>
          <a:off x="5423475" y="3094232"/>
          <a:ext cx="48702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7025" y="1331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5654812" y="3095372"/>
        <a:ext cx="24351" cy="24351"/>
      </dsp:txXfrm>
    </dsp:sp>
    <dsp:sp modelId="{FDDA0814-60D5-4BA7-BA97-CF263630A267}">
      <dsp:nvSpPr>
        <dsp:cNvPr id="0" name=""/>
        <dsp:cNvSpPr/>
      </dsp:nvSpPr>
      <dsp:spPr>
        <a:xfrm>
          <a:off x="5910500" y="2803157"/>
          <a:ext cx="1217562" cy="608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Expectation Maximization</a:t>
          </a:r>
          <a:endParaRPr lang="uk-UA" sz="1900" kern="1200" dirty="0"/>
        </a:p>
      </dsp:txBody>
      <dsp:txXfrm>
        <a:off x="5928331" y="2820988"/>
        <a:ext cx="1181900" cy="573119"/>
      </dsp:txXfrm>
    </dsp:sp>
    <dsp:sp modelId="{577D5293-1AAD-48F3-A4E5-12C68C23868F}">
      <dsp:nvSpPr>
        <dsp:cNvPr id="0" name=""/>
        <dsp:cNvSpPr/>
      </dsp:nvSpPr>
      <dsp:spPr>
        <a:xfrm rot="3907178">
          <a:off x="3383607" y="3269257"/>
          <a:ext cx="11575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57585" y="1331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3933460" y="3253633"/>
        <a:ext cx="57879" cy="57879"/>
      </dsp:txXfrm>
    </dsp:sp>
    <dsp:sp modelId="{0B727873-413D-4270-9164-01648BB9BE1D}">
      <dsp:nvSpPr>
        <dsp:cNvPr id="0" name=""/>
        <dsp:cNvSpPr/>
      </dsp:nvSpPr>
      <dsp:spPr>
        <a:xfrm>
          <a:off x="4205912" y="3503255"/>
          <a:ext cx="1217562" cy="608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Mode Seeking</a:t>
          </a:r>
          <a:endParaRPr lang="uk-UA" sz="1900" kern="1200" dirty="0"/>
        </a:p>
      </dsp:txBody>
      <dsp:txXfrm>
        <a:off x="4223743" y="3521086"/>
        <a:ext cx="1181900" cy="573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DDCCFBA-4F60-4404-ACE2-147F1B8121D1}" type="datetimeFigureOut">
              <a:rPr lang="uk-UA" smtClean="0"/>
              <a:t>14.06.2010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74CB4C-B451-4348-B29C-0A640EE7FDE2}" type="slidenum">
              <a:rPr lang="uk-UA" smtClean="0"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 smtClean="0"/>
              <a:t>Подольський</a:t>
            </a:r>
            <a:r>
              <a:rPr lang="uk-UA" dirty="0" smtClean="0"/>
              <a:t> С. В.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Генетичний алгоритм</a:t>
            </a:r>
            <a:br>
              <a:rPr lang="uk-UA" dirty="0" smtClean="0"/>
            </a:br>
            <a:r>
              <a:rPr lang="uk-UA" dirty="0" err="1" smtClean="0"/>
              <a:t>кластеризації</a:t>
            </a:r>
            <a:r>
              <a:rPr lang="uk-UA" dirty="0" smtClean="0"/>
              <a:t> множини</a:t>
            </a:r>
            <a:br>
              <a:rPr lang="uk-UA" dirty="0" smtClean="0"/>
            </a:br>
            <a:r>
              <a:rPr lang="uk-UA" dirty="0" smtClean="0"/>
              <a:t>відповідно до заданого критерію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70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</a:t>
            </a:r>
            <a:r>
              <a:rPr lang="uk-UA" dirty="0" smtClean="0"/>
              <a:t>ТАЦІЯ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lphaLcParenR"/>
            </a:pPr>
            <a:r>
              <a:rPr lang="uk-UA" sz="2400" dirty="0" smtClean="0"/>
              <a:t>Додавання (конкатенація) випадкового елемента *</a:t>
            </a:r>
          </a:p>
          <a:p>
            <a:pPr>
              <a:buFont typeface="+mj-lt"/>
              <a:buAutoNum type="alphaLcParenR"/>
            </a:pPr>
            <a:r>
              <a:rPr lang="uk-UA" sz="2400" dirty="0" smtClean="0"/>
              <a:t>Видалення випадкового елемент</a:t>
            </a:r>
            <a:r>
              <a:rPr lang="ru-RU" sz="2400" dirty="0"/>
              <a:t>а</a:t>
            </a:r>
            <a:r>
              <a:rPr lang="uk-UA" sz="2400" dirty="0" smtClean="0"/>
              <a:t> з кластеру *</a:t>
            </a:r>
          </a:p>
          <a:p>
            <a:pPr>
              <a:buFont typeface="+mj-lt"/>
              <a:buAutoNum type="alphaLcParenR"/>
            </a:pPr>
            <a:r>
              <a:rPr lang="uk-UA" sz="2400" dirty="0" smtClean="0"/>
              <a:t>Заміна обраного </a:t>
            </a:r>
            <a:r>
              <a:rPr lang="uk-UA" sz="2400" dirty="0"/>
              <a:t>випадковим чином </a:t>
            </a:r>
            <a:r>
              <a:rPr lang="uk-UA" sz="2400" dirty="0" smtClean="0"/>
              <a:t>елемента іншим</a:t>
            </a:r>
          </a:p>
          <a:p>
            <a:pPr marL="0" indent="0">
              <a:buNone/>
            </a:pPr>
            <a:endParaRPr lang="uk-UA" sz="2400" dirty="0" smtClean="0"/>
          </a:p>
          <a:p>
            <a:pPr marL="0" indent="0">
              <a:buNone/>
            </a:pPr>
            <a:r>
              <a:rPr lang="uk-UA" sz="2400" dirty="0" smtClean="0"/>
              <a:t>* лише </a:t>
            </a:r>
            <a:r>
              <a:rPr lang="uk-UA" sz="2400" dirty="0"/>
              <a:t>для кластерів змінного розміру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 smtClean="0"/>
              <a:t>Виключається можливість конфліктів – хромосома не може містити пари однакових елементів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76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clustering algorithm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err="1" smtClean="0"/>
              <a:t>plinq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benchmark – 700 objects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008779" cy="5256584"/>
          </a:xfrm>
        </p:spPr>
      </p:pic>
    </p:spTree>
    <p:extLst>
      <p:ext uri="{BB962C8B-B14F-4D97-AF65-F5344CB8AC3E}">
        <p14:creationId xmlns:p14="http://schemas.microsoft.com/office/powerpoint/2010/main" val="22483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K-Means</a:t>
            </a:r>
            <a:r>
              <a:rPr lang="en-US" dirty="0" smtClean="0"/>
              <a:t> clustering (MATLAB)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Ефект розщеплення великого кластеру</a:t>
            </a:r>
            <a:endParaRPr lang="uk-UA" dirty="0"/>
          </a:p>
        </p:txBody>
      </p:sp>
      <p:pic>
        <p:nvPicPr>
          <p:cNvPr id="1026" name="Рисунок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110782" cy="52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9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Критерій:</a:t>
            </a:r>
            <a:br>
              <a:rPr lang="uk-UA" dirty="0" smtClean="0"/>
            </a:br>
            <a:r>
              <a:rPr lang="uk-UA" dirty="0" smtClean="0"/>
              <a:t>мінімізація відстані до центру мас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20536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Критерій:</a:t>
            </a:r>
            <a:br>
              <a:rPr lang="uk-UA" dirty="0" smtClean="0"/>
            </a:br>
            <a:r>
              <a:rPr lang="uk-UA" dirty="0" smtClean="0"/>
              <a:t>надання більшої ваги відстані по осі </a:t>
            </a:r>
            <a:r>
              <a:rPr lang="en-US" dirty="0"/>
              <a:t>Y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14050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Критерій:</a:t>
            </a:r>
            <a:br>
              <a:rPr lang="uk-UA" dirty="0" smtClean="0"/>
            </a:br>
            <a:r>
              <a:rPr lang="uk-UA" dirty="0" smtClean="0"/>
              <a:t>Максимізація відстані до центру мас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19008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27995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Формальна постановка задачі кластерного аналізу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hangingPunct="0">
                  <a:lnSpc>
                    <a:spcPct val="150000"/>
                  </a:lnSpc>
                </a:pPr>
                <a:r>
                  <a:rPr lang="uk-UA" sz="2000" dirty="0"/>
                  <a:t>Нехай задана множина спостережень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𝑋</m:t>
                    </m:r>
                  </m:oMath>
                </a14:m>
                <a:r>
                  <a:rPr lang="ru-RU" sz="2000" dirty="0"/>
                  <a:t> та </a:t>
                </a:r>
                <a:r>
                  <a:rPr lang="uk-UA" sz="2000" dirty="0" smtClean="0"/>
                  <a:t>скінченна вибірка </a:t>
                </a:r>
                <a:r>
                  <a:rPr lang="uk-UA" sz="2000" dirty="0"/>
                  <a:t>об’єктів</a:t>
                </a:r>
              </a:p>
              <a:p>
                <a:pPr marL="0" indent="0" hangingPunc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uk-UA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0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0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uk-UA" sz="20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uk-UA" sz="2000" i="1">
                              <a:latin typeface="Cambria Math"/>
                            </a:rPr>
                            <m:t>,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 ⊂</m:t>
                      </m:r>
                      <m:r>
                        <a:rPr lang="uk-UA" sz="2000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uk-UA" sz="2000" dirty="0"/>
              </a:p>
              <a:p>
                <a:pPr hangingPunct="0">
                  <a:lnSpc>
                    <a:spcPct val="150000"/>
                  </a:lnSpc>
                </a:pPr>
                <a:r>
                  <a:rPr lang="ru-RU" sz="2000" dirty="0" err="1"/>
                  <a:t>Необх</a:t>
                </a:r>
                <a:r>
                  <a:rPr lang="uk-UA" sz="2000" dirty="0" err="1"/>
                  <a:t>ідно</a:t>
                </a:r>
                <a:r>
                  <a:rPr lang="uk-UA" sz="2000" dirty="0"/>
                  <a:t> розбити вибірку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uk-UA" sz="2000" dirty="0"/>
                  <a:t> на підмножини, що не перетинаються, – кластери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uk-UA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uk-UA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uk-UA" sz="2000" dirty="0"/>
                  <a:t> </a:t>
                </a:r>
                <a:r>
                  <a:rPr lang="ru-RU" sz="2000" dirty="0"/>
                  <a:t>таким чином, </a:t>
                </a:r>
                <a:r>
                  <a:rPr lang="ru-RU" sz="2000" dirty="0" err="1"/>
                  <a:t>щоб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забезпечити</a:t>
                </a:r>
                <a:r>
                  <a:rPr lang="ru-RU" sz="2000" dirty="0"/>
                  <a:t> м</a:t>
                </a:r>
                <a:r>
                  <a:rPr lang="uk-UA" sz="2000" dirty="0" err="1"/>
                  <a:t>інімум</a:t>
                </a:r>
                <a:r>
                  <a:rPr lang="uk-UA" sz="2000" dirty="0"/>
                  <a:t> (екстремум) деякого </a:t>
                </a:r>
                <a:r>
                  <a:rPr lang="uk-UA" sz="2000" dirty="0" err="1"/>
                  <a:t>критерія</a:t>
                </a:r>
                <a:r>
                  <a:rPr lang="uk-UA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𝑃</m:t>
                    </m:r>
                  </m:oMath>
                </a14:m>
                <a:r>
                  <a:rPr lang="uk-UA" sz="2000" dirty="0"/>
                  <a:t> (функціонала якості), тобто:</a:t>
                </a:r>
              </a:p>
              <a:p>
                <a:pPr marL="0" indent="0" hangingPunc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𝑆</m:t>
                      </m:r>
                      <m:r>
                        <a:rPr lang="uk-UA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uk-UA" sz="20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uk-UA" sz="2000" i="1">
                          <a:latin typeface="Cambria Math"/>
                        </a:rPr>
                        <m:t> :</m:t>
                      </m:r>
                      <m:r>
                        <a:rPr lang="uk-UA" sz="2000" i="1">
                          <a:latin typeface="Cambria Math"/>
                        </a:rPr>
                        <m:t>𝐹</m:t>
                      </m:r>
                      <m:r>
                        <a:rPr lang="uk-UA" sz="2000" i="1">
                          <a:latin typeface="Cambria Math"/>
                        </a:rPr>
                        <m:t>(</m:t>
                      </m:r>
                      <m:r>
                        <a:rPr lang="uk-UA" sz="2000" i="1">
                          <a:latin typeface="Cambria Math"/>
                        </a:rPr>
                        <m:t>𝑆</m:t>
                      </m:r>
                      <m:r>
                        <a:rPr lang="uk-UA" sz="2000" i="1">
                          <a:latin typeface="Cambria Math"/>
                        </a:rPr>
                        <m:t>)→</m:t>
                      </m:r>
                      <m:func>
                        <m:funcPr>
                          <m:ctrlPr>
                            <a:rPr lang="uk-UA" sz="20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 sz="2000" i="1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uk-UA" sz="2000" i="1">
                                  <a:latin typeface="Cambria Math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uk-UA" sz="2000" i="1">
                              <a:latin typeface="Cambria Math"/>
                            </a:rPr>
                            <m:t>𝑃</m:t>
                          </m:r>
                        </m:e>
                      </m:func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000" i="1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uk-UA" sz="2000" i="1">
                                      <a:latin typeface="Cambria Math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uk-UA" sz="2000" dirty="0"/>
              </a:p>
              <a:p>
                <a:pPr hangingPunct="0">
                  <a:lnSpc>
                    <a:spcPct val="150000"/>
                  </a:lnSpc>
                </a:pPr>
                <a:r>
                  <a:rPr lang="ru-RU" sz="2000" dirty="0"/>
                  <a:t>Алгоритм кластер</a:t>
                </a:r>
                <a:r>
                  <a:rPr lang="uk-UA" sz="2000" dirty="0" err="1"/>
                  <a:t>изації</a:t>
                </a:r>
                <a:r>
                  <a:rPr lang="uk-UA" sz="2000" dirty="0"/>
                  <a:t> – це функція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𝛼</m:t>
                    </m:r>
                    <m:r>
                      <a:rPr lang="ru-RU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uk-UA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uk-UA" sz="2000" i="1">
                        <a:latin typeface="Cambria Math"/>
                      </a:rPr>
                      <m:t>→</m:t>
                    </m:r>
                    <m:r>
                      <a:rPr lang="uk-UA" sz="2000" i="1">
                        <a:latin typeface="Cambria Math"/>
                      </a:rPr>
                      <m:t>𝑆</m:t>
                    </m:r>
                  </m:oMath>
                </a14:m>
                <a:r>
                  <a:rPr lang="ru-RU" sz="2000" dirty="0"/>
                  <a:t>, яка</a:t>
                </a:r>
                <a:r>
                  <a:rPr lang="uk-UA" sz="2000" dirty="0"/>
                  <a:t> будь-якому об’єкту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000" dirty="0"/>
                  <a:t> </a:t>
                </a:r>
                <a:r>
                  <a:rPr lang="ru-RU" sz="2000" dirty="0"/>
                  <a:t>ставить у в</a:t>
                </a:r>
                <a:r>
                  <a:rPr lang="uk-UA" sz="2000" dirty="0" err="1"/>
                  <a:t>ідповідність</a:t>
                </a:r>
                <a:r>
                  <a:rPr lang="uk-UA" sz="2000" dirty="0"/>
                  <a:t>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uk-UA" sz="2000" i="1">
                        <a:latin typeface="Cambria Math"/>
                      </a:rPr>
                      <m:t>∈</m:t>
                    </m:r>
                    <m:r>
                      <a:rPr lang="uk-UA" sz="2000" i="1">
                        <a:latin typeface="Cambria Math"/>
                      </a:rPr>
                      <m:t>𝑆</m:t>
                    </m:r>
                  </m:oMath>
                </a14:m>
                <a:r>
                  <a:rPr lang="ru-RU" sz="2000" dirty="0"/>
                  <a:t>.</a:t>
                </a:r>
                <a:endParaRPr lang="uk-UA" sz="2000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538" b="-474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застосування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uk-UA" sz="2000" dirty="0" smtClean="0"/>
              <a:t>Експертні системи розпізнавання образів</a:t>
            </a:r>
          </a:p>
          <a:p>
            <a:r>
              <a:rPr lang="uk-UA" sz="2000" dirty="0" smtClean="0"/>
              <a:t>Сегментація зображень</a:t>
            </a:r>
          </a:p>
          <a:p>
            <a:r>
              <a:rPr lang="uk-UA" sz="2000" dirty="0" smtClean="0"/>
              <a:t>Маркетингові дослідження</a:t>
            </a:r>
          </a:p>
          <a:p>
            <a:r>
              <a:rPr lang="uk-UA" sz="2000" dirty="0" smtClean="0"/>
              <a:t>Аналіз текстів (пошуков</a:t>
            </a:r>
            <a:r>
              <a:rPr lang="uk-UA" sz="2000" dirty="0"/>
              <a:t>і</a:t>
            </a:r>
            <a:r>
              <a:rPr lang="uk-UA" sz="2000" dirty="0" smtClean="0"/>
              <a:t> системи </a:t>
            </a:r>
            <a:r>
              <a:rPr lang="en-US" sz="2000" u="sng" dirty="0" smtClean="0"/>
              <a:t>clusty.com</a:t>
            </a:r>
            <a:r>
              <a:rPr lang="en-US" sz="2000" dirty="0"/>
              <a:t>,</a:t>
            </a:r>
            <a:r>
              <a:rPr lang="uk-UA" sz="2000" dirty="0" smtClean="0"/>
              <a:t> </a:t>
            </a:r>
            <a:r>
              <a:rPr lang="en-US" sz="2000" u="sng" dirty="0" smtClean="0"/>
              <a:t>nigma.ru</a:t>
            </a:r>
            <a:r>
              <a:rPr lang="uk-UA" sz="2000" dirty="0" smtClean="0"/>
              <a:t>)</a:t>
            </a:r>
          </a:p>
          <a:p>
            <a:r>
              <a:rPr lang="ru-RU" sz="2000" dirty="0" err="1" smtClean="0"/>
              <a:t>Прогнозування</a:t>
            </a:r>
            <a:endParaRPr lang="ru-RU" sz="2000" dirty="0" smtClean="0"/>
          </a:p>
          <a:p>
            <a:r>
              <a:rPr lang="ru-RU" sz="2000" dirty="0" smtClean="0"/>
              <a:t>Статистика</a:t>
            </a:r>
          </a:p>
          <a:p>
            <a:r>
              <a:rPr lang="ru-RU" sz="2000" dirty="0" smtClean="0"/>
              <a:t>Медицина (</a:t>
            </a:r>
            <a:r>
              <a:rPr lang="ru-RU" sz="2000" dirty="0" err="1" smtClean="0"/>
              <a:t>кластеризація</a:t>
            </a:r>
            <a:r>
              <a:rPr lang="ru-RU" sz="2000" dirty="0" smtClean="0"/>
              <a:t> </a:t>
            </a:r>
            <a:r>
              <a:rPr lang="ru-RU" sz="2000" dirty="0" err="1" smtClean="0"/>
              <a:t>захворювань</a:t>
            </a:r>
            <a:r>
              <a:rPr lang="ru-RU" sz="2000" dirty="0"/>
              <a:t>)</a:t>
            </a:r>
          </a:p>
          <a:p>
            <a:r>
              <a:rPr lang="ru-RU" sz="2000" dirty="0" err="1" smtClean="0"/>
              <a:t>Психологія</a:t>
            </a:r>
            <a:endParaRPr lang="ru-RU" sz="2000" dirty="0" smtClean="0"/>
          </a:p>
          <a:p>
            <a:r>
              <a:rPr lang="ru-RU" sz="2000" dirty="0" err="1" smtClean="0"/>
              <a:t>Аналіз</a:t>
            </a:r>
            <a:r>
              <a:rPr lang="ru-RU" sz="2000" dirty="0" smtClean="0"/>
              <a:t> </a:t>
            </a:r>
            <a:r>
              <a:rPr lang="ru-RU" sz="2000" dirty="0" err="1" smtClean="0"/>
              <a:t>злочинності</a:t>
            </a:r>
            <a:endParaRPr lang="ru-RU" sz="2000" dirty="0" smtClean="0"/>
          </a:p>
          <a:p>
            <a:r>
              <a:rPr lang="ru-RU" sz="2000" dirty="0" err="1" smtClean="0"/>
              <a:t>Інші</a:t>
            </a:r>
            <a:r>
              <a:rPr lang="ru-RU" sz="2000" dirty="0" smtClean="0"/>
              <a:t> </a:t>
            </a:r>
            <a:r>
              <a:rPr lang="ru-RU" sz="2000" dirty="0" err="1" smtClean="0"/>
              <a:t>напрями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0374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Алгоритми</a:t>
            </a:r>
            <a:r>
              <a:rPr lang="ru-RU" dirty="0" smtClean="0"/>
              <a:t> </a:t>
            </a:r>
            <a:r>
              <a:rPr lang="ru-RU" dirty="0" err="1" smtClean="0"/>
              <a:t>кластеризац</a:t>
            </a:r>
            <a:r>
              <a:rPr lang="uk-UA" dirty="0" err="1" smtClean="0"/>
              <a:t>ії</a:t>
            </a:r>
            <a:endParaRPr lang="uk-UA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18507190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2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Генетичний алгоритм кластеризації</a:t>
            </a:r>
            <a:br>
              <a:rPr lang="uk-UA" dirty="0" smtClean="0"/>
            </a:br>
            <a:r>
              <a:rPr lang="uk-UA" dirty="0" smtClean="0"/>
              <a:t>Кодування геному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sz="2400" dirty="0" smtClean="0"/>
              <a:t>Пошук кластерів – поетапний</a:t>
            </a:r>
          </a:p>
          <a:p>
            <a:r>
              <a:rPr lang="uk-UA" sz="2400" dirty="0" smtClean="0"/>
              <a:t>Один кластер – одна хромосома</a:t>
            </a:r>
          </a:p>
          <a:p>
            <a:r>
              <a:rPr lang="uk-UA" sz="2400" dirty="0" smtClean="0"/>
              <a:t>Розмір</a:t>
            </a:r>
            <a:r>
              <a:rPr lang="uk-UA" sz="2400" dirty="0"/>
              <a:t>и</a:t>
            </a:r>
            <a:r>
              <a:rPr lang="uk-UA" sz="2400" dirty="0" smtClean="0"/>
              <a:t> кластерів:</a:t>
            </a:r>
          </a:p>
          <a:p>
            <a:pPr marL="800100" lvl="1" indent="-342900">
              <a:buFont typeface="+mj-lt"/>
              <a:buAutoNum type="alphaLcParenR"/>
            </a:pPr>
            <a:r>
              <a:rPr lang="uk-UA" sz="2400" dirty="0" smtClean="0"/>
              <a:t>конкретні значення або кількість кластерів</a:t>
            </a:r>
          </a:p>
          <a:p>
            <a:pPr marL="800100" lvl="1" indent="-342900">
              <a:buFont typeface="+mj-lt"/>
              <a:buAutoNum type="alphaLcParenR"/>
            </a:pPr>
            <a:r>
              <a:rPr lang="uk-UA" sz="2400" dirty="0" smtClean="0"/>
              <a:t>діапазон (верхня </a:t>
            </a:r>
            <a:r>
              <a:rPr lang="uk-UA" sz="2400" dirty="0"/>
              <a:t>та </a:t>
            </a:r>
            <a:r>
              <a:rPr lang="uk-UA" sz="2400" dirty="0" smtClean="0"/>
              <a:t>нижня границі)</a:t>
            </a:r>
          </a:p>
          <a:p>
            <a:pPr marL="40005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86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Початкова популяція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Кластер – набір випадково обраних елементів</a:t>
            </a:r>
          </a:p>
          <a:p>
            <a:r>
              <a:rPr lang="uk-UA" sz="2800" dirty="0" smtClean="0"/>
              <a:t>Виключається можливість конфліктів</a:t>
            </a:r>
          </a:p>
          <a:p>
            <a:r>
              <a:rPr lang="uk-UA" sz="2800" dirty="0" smtClean="0"/>
              <a:t>Розмір кластеру обирається випадковим чином</a:t>
            </a:r>
          </a:p>
          <a:p>
            <a:r>
              <a:rPr lang="uk-UA" sz="2800" dirty="0" smtClean="0"/>
              <a:t>Популяція має містити всі елементи</a:t>
            </a:r>
            <a:br>
              <a:rPr lang="uk-UA" sz="2800" dirty="0" smtClean="0"/>
            </a:br>
            <a:r>
              <a:rPr lang="uk-UA" sz="2800" dirty="0" smtClean="0"/>
              <a:t>(покривати всю вхідну множину об’єктів)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4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Метрика</a:t>
            </a:r>
            <a:br>
              <a:rPr lang="uk-UA" dirty="0" smtClean="0"/>
            </a:br>
            <a:r>
              <a:rPr lang="uk-UA" dirty="0" smtClean="0"/>
              <a:t>спосіб оцінки подібності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uk-UA" sz="2400" dirty="0" err="1" smtClean="0"/>
                  <a:t>Манхеттенська</a:t>
                </a:r>
                <a:r>
                  <a:rPr lang="uk-UA" sz="2400" dirty="0" smtClean="0"/>
                  <a:t> відстань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uk-U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400" i="1">
                              <a:latin typeface="Cambria Math"/>
                            </a:rPr>
                            <m:t>𝑥</m:t>
                          </m:r>
                          <m:r>
                            <a:rPr lang="uk-UA" sz="2400" i="1">
                              <a:latin typeface="Cambria Math"/>
                            </a:rPr>
                            <m:t>,</m:t>
                          </m:r>
                          <m:r>
                            <a:rPr lang="uk-UA" sz="24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uk-UA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uk-UA" sz="2400" dirty="0" smtClean="0"/>
              </a:p>
              <a:p>
                <a:r>
                  <a:rPr lang="uk-UA" sz="2400" dirty="0" smtClean="0"/>
                  <a:t>Евклідова відстань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uk-U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400" i="1">
                              <a:latin typeface="Cambria Math"/>
                            </a:rPr>
                            <m:t>𝑥</m:t>
                          </m:r>
                          <m:r>
                            <a:rPr lang="uk-UA" sz="2400" i="1">
                              <a:latin typeface="Cambria Math"/>
                            </a:rPr>
                            <m:t>,</m:t>
                          </m:r>
                          <m:r>
                            <a:rPr lang="uk-UA" sz="24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uk-UA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uk-UA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uk-UA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uk-UA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2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uk-UA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uk-UA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400" i="1">
                        <a:latin typeface="Cambria Math"/>
                      </a:rPr>
                      <m:t>𝑥</m:t>
                    </m:r>
                    <m:r>
                      <a:rPr lang="uk-UA" sz="2400" i="1">
                        <a:latin typeface="Cambria Math"/>
                      </a:rPr>
                      <m:t>,</m:t>
                    </m:r>
                    <m:r>
                      <a:rPr lang="uk-UA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uk-UA" sz="2400" dirty="0"/>
                  <a:t> – пара об’єктів у </a:t>
                </a:r>
                <a:r>
                  <a:rPr lang="en-US" sz="2400" dirty="0"/>
                  <a:t>m</a:t>
                </a:r>
                <a:r>
                  <a:rPr lang="ru-RU" sz="2400" dirty="0"/>
                  <a:t>-</a:t>
                </a:r>
                <a:r>
                  <a:rPr lang="ru-RU" sz="2400" dirty="0" err="1"/>
                  <a:t>вимірному</a:t>
                </a:r>
                <a:r>
                  <a:rPr lang="ru-RU" sz="2400" dirty="0"/>
                  <a:t> </a:t>
                </a:r>
                <a:r>
                  <a:rPr lang="uk-UA" sz="2400" dirty="0"/>
                  <a:t>просторі;</a:t>
                </a:r>
                <a:endParaRPr lang="uk-UA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uk-UA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400" dirty="0"/>
                  <a:t> </a:t>
                </a:r>
                <a:r>
                  <a:rPr lang="ru-RU" sz="2400" dirty="0"/>
                  <a:t>– </a:t>
                </a:r>
                <a:r>
                  <a:rPr lang="uk-UA" sz="2400" dirty="0"/>
                  <a:t>їх відповідні проекції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846" t="-1630" b="-251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9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Функція пристосованості (</a:t>
            </a:r>
            <a:r>
              <a:rPr lang="en-US" dirty="0" smtClean="0"/>
              <a:t>Fitness</a:t>
            </a:r>
            <a:r>
              <a:rPr lang="uk-UA" dirty="0" smtClean="0"/>
              <a:t>)</a:t>
            </a:r>
            <a:br>
              <a:rPr lang="uk-UA" dirty="0" smtClean="0"/>
            </a:br>
            <a:r>
              <a:rPr lang="uk-UA" dirty="0" smtClean="0"/>
              <a:t>задає критерій кластеризації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 hangingPunct="0">
                  <a:buNone/>
                </a:pPr>
                <a:r>
                  <a:rPr lang="uk-UA" sz="2000" dirty="0" smtClean="0"/>
                  <a:t>Середнє </a:t>
                </a:r>
                <a:r>
                  <a:rPr lang="uk-UA" sz="2000" dirty="0"/>
                  <a:t>значення відстані об’єктів кластеру до його центру тяжіння:</a:t>
                </a:r>
              </a:p>
              <a:p>
                <a:pPr marL="0" indent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0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uk-UA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uk-UA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uk-UA" sz="2000" i="1">
                          <a:latin typeface="Cambria Math"/>
                        </a:rPr>
                        <m:t> ,</m:t>
                      </m:r>
                    </m:oMath>
                  </m:oMathPara>
                </a14:m>
                <a:endParaRPr lang="uk-UA" sz="2000" dirty="0"/>
              </a:p>
              <a:p>
                <a:pPr marL="0" indent="0" hangingPunc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uk-UA" sz="2000" dirty="0"/>
                  <a:t> – розмір кластеру </a:t>
                </a:r>
                <a:r>
                  <a:rPr lang="en-US" sz="2000" dirty="0"/>
                  <a:t>S</a:t>
                </a:r>
                <a:r>
                  <a:rPr lang="uk-UA" sz="2000" dirty="0"/>
                  <a:t>, </a:t>
                </a:r>
                <a:endParaRPr lang="uk-UA" sz="2000" dirty="0" smtClean="0"/>
              </a:p>
              <a:p>
                <a:pPr marL="0" indent="0" hangingPunct="0"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uk-UA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uk-UA" sz="20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000" dirty="0"/>
                  <a:t> – евклідова відстань </a:t>
                </a:r>
                <a:r>
                  <a:rPr lang="en-US" sz="2000" dirty="0"/>
                  <a:t>j</a:t>
                </a:r>
                <a:r>
                  <a:rPr lang="uk-UA" sz="2000" dirty="0"/>
                  <a:t>-го об’єкта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uk-UA" sz="2000" dirty="0"/>
                  <a:t> кластеру до центру тяжіння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uk-UA" sz="2000" dirty="0"/>
                  <a:t> кластеру, радіус-вектор якого обчислюється як фізичний центр маси:</a:t>
                </a:r>
              </a:p>
              <a:p>
                <a:pPr marL="0" indent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uk-UA" sz="2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uk-UA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uk-UA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sz="20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uk-UA" sz="20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uk-UA" sz="20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769" t="-741" r="-107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КросСовер</a:t>
            </a:r>
            <a:r>
              <a:rPr lang="uk-UA" dirty="0" smtClean="0"/>
              <a:t> </a:t>
            </a:r>
            <a:r>
              <a:rPr lang="uk-UA" dirty="0" smtClean="0"/>
              <a:t>(рекомбінація, схрещування) композиція операцій над множинами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530352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I = A ∩ B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R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 = A / I</a:t>
            </a:r>
            <a:endParaRPr lang="ru-RU" sz="18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R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 </a:t>
            </a:r>
            <a:r>
              <a:rPr lang="en-US" sz="1800" dirty="0"/>
              <a:t>= A / </a:t>
            </a:r>
            <a:r>
              <a:rPr lang="en-US" sz="1800" dirty="0" smtClean="0"/>
              <a:t>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Розбити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 </a:t>
            </a:r>
            <a:r>
              <a:rPr lang="ru-RU" sz="1800" dirty="0" smtClean="0"/>
              <a:t>на </a:t>
            </a:r>
            <a:r>
              <a:rPr lang="en-US" sz="1800" dirty="0" smtClean="0"/>
              <a:t>R</a:t>
            </a:r>
            <a:r>
              <a:rPr lang="ru-RU" sz="1800" dirty="0" smtClean="0"/>
              <a:t>1</a:t>
            </a:r>
            <a:r>
              <a:rPr lang="en-US" sz="1800" baseline="-25000" dirty="0" smtClean="0"/>
              <a:t>A</a:t>
            </a:r>
            <a:r>
              <a:rPr lang="ru-RU" sz="1800" dirty="0" smtClean="0"/>
              <a:t> та </a:t>
            </a:r>
            <a:r>
              <a:rPr lang="en-US" sz="1800" dirty="0" smtClean="0"/>
              <a:t>R</a:t>
            </a:r>
            <a:r>
              <a:rPr lang="ru-RU" sz="1800" dirty="0" smtClean="0"/>
              <a:t>2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,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R</a:t>
            </a:r>
            <a:r>
              <a:rPr lang="ru-RU" sz="1800" dirty="0"/>
              <a:t>1</a:t>
            </a:r>
            <a:r>
              <a:rPr lang="en-US" sz="1800" baseline="-25000" dirty="0"/>
              <a:t>A</a:t>
            </a:r>
            <a:r>
              <a:rPr lang="ru-RU" sz="1800" dirty="0"/>
              <a:t> ∪ </a:t>
            </a:r>
            <a:r>
              <a:rPr lang="en-US" sz="1800" dirty="0"/>
              <a:t>R</a:t>
            </a:r>
            <a:r>
              <a:rPr lang="ru-RU" sz="1800" dirty="0"/>
              <a:t>2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 = R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, </a:t>
            </a:r>
            <a:r>
              <a:rPr lang="en-US" sz="1800" dirty="0"/>
              <a:t>R</a:t>
            </a:r>
            <a:r>
              <a:rPr lang="ru-RU" sz="1800" dirty="0"/>
              <a:t>1</a:t>
            </a:r>
            <a:r>
              <a:rPr lang="en-US" sz="1800" baseline="-25000" dirty="0"/>
              <a:t>A</a:t>
            </a:r>
            <a:r>
              <a:rPr lang="ru-RU" sz="1800" dirty="0"/>
              <a:t> </a:t>
            </a:r>
            <a:r>
              <a:rPr lang="en-US" sz="1800" dirty="0"/>
              <a:t>∩</a:t>
            </a:r>
            <a:r>
              <a:rPr lang="ru-RU" sz="1800" dirty="0" smtClean="0"/>
              <a:t> </a:t>
            </a:r>
            <a:r>
              <a:rPr lang="en-US" sz="1800" dirty="0"/>
              <a:t>R</a:t>
            </a:r>
            <a:r>
              <a:rPr lang="ru-RU" sz="1800" dirty="0"/>
              <a:t>2</a:t>
            </a:r>
            <a:r>
              <a:rPr lang="en-US" sz="1800" baseline="-25000" dirty="0"/>
              <a:t>A</a:t>
            </a:r>
            <a:r>
              <a:rPr lang="en-US" sz="1800" dirty="0"/>
              <a:t> = </a:t>
            </a:r>
            <a:r>
              <a:rPr lang="en-US" sz="1800" dirty="0" smtClean="0"/>
              <a:t>Ø</a:t>
            </a:r>
            <a:endParaRPr lang="ru-RU" sz="1800" baseline="-250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Розбити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 </a:t>
            </a:r>
            <a:r>
              <a:rPr lang="ru-RU" sz="1800" dirty="0" smtClean="0"/>
              <a:t>на </a:t>
            </a:r>
            <a:r>
              <a:rPr lang="en-US" sz="1800" dirty="0" smtClean="0"/>
              <a:t>R</a:t>
            </a:r>
            <a:r>
              <a:rPr lang="ru-RU" sz="1800" dirty="0" smtClean="0"/>
              <a:t>1</a:t>
            </a:r>
            <a:r>
              <a:rPr lang="en-US" sz="1800" baseline="-25000" dirty="0" smtClean="0"/>
              <a:t>B</a:t>
            </a:r>
            <a:r>
              <a:rPr lang="ru-RU" sz="1800" dirty="0" smtClean="0"/>
              <a:t> та </a:t>
            </a:r>
            <a:r>
              <a:rPr lang="en-US" sz="1800" dirty="0" smtClean="0"/>
              <a:t>R</a:t>
            </a:r>
            <a:r>
              <a:rPr lang="ru-RU" sz="1800" dirty="0" smtClean="0"/>
              <a:t>2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/>
              <a:t>R</a:t>
            </a:r>
            <a:r>
              <a:rPr lang="ru-RU" sz="1800" dirty="0" smtClean="0"/>
              <a:t>1</a:t>
            </a:r>
            <a:r>
              <a:rPr lang="en-US" sz="1800" baseline="-25000" dirty="0" smtClean="0"/>
              <a:t>B</a:t>
            </a:r>
            <a:r>
              <a:rPr lang="ru-RU" sz="1800" dirty="0" smtClean="0"/>
              <a:t> </a:t>
            </a:r>
            <a:r>
              <a:rPr lang="ru-RU" sz="1800" dirty="0"/>
              <a:t>∪ </a:t>
            </a:r>
            <a:r>
              <a:rPr lang="en-US" sz="1800" dirty="0"/>
              <a:t>R</a:t>
            </a:r>
            <a:r>
              <a:rPr lang="ru-RU" sz="1800" dirty="0" smtClean="0"/>
              <a:t>2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, </a:t>
            </a:r>
            <a:r>
              <a:rPr lang="en-US" sz="1800" dirty="0"/>
              <a:t>R</a:t>
            </a:r>
            <a:r>
              <a:rPr lang="ru-RU" sz="1800" dirty="0" smtClean="0"/>
              <a:t>1</a:t>
            </a:r>
            <a:r>
              <a:rPr lang="en-US" sz="1800" baseline="-25000" dirty="0" smtClean="0"/>
              <a:t>B</a:t>
            </a:r>
            <a:r>
              <a:rPr lang="ru-RU" sz="1800" dirty="0" smtClean="0"/>
              <a:t> </a:t>
            </a:r>
            <a:r>
              <a:rPr lang="en-US" sz="1800" dirty="0"/>
              <a:t>∩</a:t>
            </a:r>
            <a:r>
              <a:rPr lang="ru-RU" sz="1800" dirty="0"/>
              <a:t> </a:t>
            </a:r>
            <a:r>
              <a:rPr lang="en-US" sz="1800" dirty="0"/>
              <a:t>R</a:t>
            </a:r>
            <a:r>
              <a:rPr lang="ru-RU" sz="1800" dirty="0" smtClean="0"/>
              <a:t>2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Ø</a:t>
            </a:r>
            <a:endParaRPr lang="ru-RU" sz="1800" baseline="-250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U1 = </a:t>
            </a:r>
            <a:r>
              <a:rPr lang="en-US" sz="1800" dirty="0"/>
              <a:t>I ∪ R</a:t>
            </a:r>
            <a:r>
              <a:rPr lang="ru-RU" sz="1800" dirty="0"/>
              <a:t>1</a:t>
            </a:r>
            <a:r>
              <a:rPr lang="en-US" sz="1800" baseline="-25000" dirty="0"/>
              <a:t>A</a:t>
            </a:r>
            <a:r>
              <a:rPr lang="en-US" sz="1800" dirty="0"/>
              <a:t> ∪ R</a:t>
            </a:r>
            <a:r>
              <a:rPr lang="ru-RU" sz="1800" dirty="0"/>
              <a:t>2</a:t>
            </a:r>
            <a:r>
              <a:rPr lang="en-US" sz="1800" baseline="-25000" dirty="0" smtClean="0"/>
              <a:t>B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U2 </a:t>
            </a:r>
            <a:r>
              <a:rPr lang="en-US" sz="1800" dirty="0"/>
              <a:t>= I ∪ R</a:t>
            </a:r>
            <a:r>
              <a:rPr lang="ru-RU" sz="1800" dirty="0" smtClean="0"/>
              <a:t>1</a:t>
            </a:r>
            <a:r>
              <a:rPr lang="en-US" sz="1800" baseline="-25000" dirty="0" smtClean="0"/>
              <a:t>B</a:t>
            </a:r>
            <a:r>
              <a:rPr lang="en-US" sz="1800" dirty="0"/>
              <a:t> ∪ R</a:t>
            </a:r>
            <a:r>
              <a:rPr lang="ru-RU" sz="1800" dirty="0" smtClean="0"/>
              <a:t>2</a:t>
            </a:r>
            <a:r>
              <a:rPr lang="en-US" sz="1800" baseline="-25000" dirty="0" smtClean="0"/>
              <a:t>A</a:t>
            </a:r>
            <a:endParaRPr lang="en-US" sz="1800" baseline="-25000" dirty="0"/>
          </a:p>
          <a:p>
            <a:pPr>
              <a:buFont typeface="+mj-lt"/>
              <a:buAutoNum type="arabicPeriod"/>
            </a:pPr>
            <a:endParaRPr lang="uk-UA" dirty="0"/>
          </a:p>
        </p:txBody>
      </p:sp>
      <p:sp>
        <p:nvSpPr>
          <p:cNvPr id="18" name="Овал 17"/>
          <p:cNvSpPr/>
          <p:nvPr/>
        </p:nvSpPr>
        <p:spPr>
          <a:xfrm>
            <a:off x="4572000" y="2312876"/>
            <a:ext cx="2088232" cy="208823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5796136" y="1918308"/>
            <a:ext cx="2877368" cy="28773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1" name="Прямая соединительная линия 20"/>
          <p:cNvCxnSpPr>
            <a:stCxn id="18" idx="2"/>
            <a:endCxn id="19" idx="2"/>
          </p:cNvCxnSpPr>
          <p:nvPr/>
        </p:nvCxnSpPr>
        <p:spPr>
          <a:xfrm>
            <a:off x="4572000" y="3356992"/>
            <a:ext cx="1224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8" idx="6"/>
            <a:endCxn id="19" idx="6"/>
          </p:cNvCxnSpPr>
          <p:nvPr/>
        </p:nvCxnSpPr>
        <p:spPr>
          <a:xfrm>
            <a:off x="6660232" y="3356992"/>
            <a:ext cx="2013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84168" y="312615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uk-UA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524328" y="278092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ru-RU" sz="2400" dirty="0" smtClean="0"/>
              <a:t>1</a:t>
            </a:r>
            <a:r>
              <a:rPr lang="en-US" sz="2400" baseline="-25000" dirty="0" smtClean="0"/>
              <a:t>B</a:t>
            </a:r>
            <a:endParaRPr lang="uk-UA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4328" y="342900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ru-RU" sz="2400" dirty="0" smtClean="0"/>
              <a:t>2</a:t>
            </a:r>
            <a:r>
              <a:rPr lang="en-US" sz="2400" baseline="-25000" dirty="0" smtClean="0"/>
              <a:t>B</a:t>
            </a:r>
            <a:endParaRPr lang="uk-UA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004048" y="278092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ru-RU" sz="2400" dirty="0" smtClean="0"/>
              <a:t>1</a:t>
            </a:r>
            <a:r>
              <a:rPr lang="en-US" sz="2400" baseline="-25000" dirty="0" smtClean="0"/>
              <a:t>A</a:t>
            </a:r>
            <a:endParaRPr lang="uk-UA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4048" y="342937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ru-RU" sz="2400" dirty="0" smtClean="0"/>
              <a:t>2</a:t>
            </a:r>
            <a:r>
              <a:rPr lang="en-US" sz="2400" baseline="-25000" dirty="0" smtClean="0"/>
              <a:t>A</a:t>
            </a:r>
            <a:endParaRPr lang="uk-UA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1960" y="312615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endParaRPr lang="uk-UA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8673504" y="312615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803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673</TotalTime>
  <Words>552</Words>
  <Application>Microsoft Office PowerPoint</Application>
  <PresentationFormat>Экран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Горизонт</vt:lpstr>
      <vt:lpstr>Генетичний алгоритм кластеризації множини відповідно до заданого критерію</vt:lpstr>
      <vt:lpstr>Формальна постановка задачі кластерного аналізу</vt:lpstr>
      <vt:lpstr>застосування</vt:lpstr>
      <vt:lpstr>Алгоритми кластеризації</vt:lpstr>
      <vt:lpstr>Генетичний алгоритм кластеризації Кодування геному</vt:lpstr>
      <vt:lpstr>Початкова популяція</vt:lpstr>
      <vt:lpstr>Метрика спосіб оцінки подібності</vt:lpstr>
      <vt:lpstr>Функція пристосованості (Fitness) задає критерій кластеризації</vt:lpstr>
      <vt:lpstr>КросСовер (рекомбінація, схрещування) композиція операцій над множинами</vt:lpstr>
      <vt:lpstr>МУТАЦІЯ</vt:lpstr>
      <vt:lpstr>GENETIC clustering algorithm plinq .net benchmark – 700 objects</vt:lpstr>
      <vt:lpstr>K-Means clustering (MATLAB) Ефект розщеплення великого кластеру</vt:lpstr>
      <vt:lpstr>Критерій: мінімізація відстані до центру мас</vt:lpstr>
      <vt:lpstr>Критерій: надання більшої ваги відстані по осі Y</vt:lpstr>
      <vt:lpstr>Критерій: Максимізація відстані до центру мас</vt:lpstr>
      <vt:lpstr>Дякую за увагу</vt:lpstr>
    </vt:vector>
  </TitlesOfParts>
  <Company>NTUU "KPI"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Генетичний алгоритм кластеризації множини відповідно до заданого критерію</dc:title>
  <dc:creator>Podolsky</dc:creator>
  <cp:lastModifiedBy>Podolsky</cp:lastModifiedBy>
  <cp:revision>43</cp:revision>
  <dcterms:created xsi:type="dcterms:W3CDTF">2010-04-11T16:25:45Z</dcterms:created>
  <dcterms:modified xsi:type="dcterms:W3CDTF">2010-06-14T16:44:35Z</dcterms:modified>
</cp:coreProperties>
</file>