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90" r:id="rId6"/>
    <p:sldId id="291" r:id="rId7"/>
    <p:sldId id="260" r:id="rId8"/>
    <p:sldId id="261" r:id="rId9"/>
    <p:sldId id="289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DB5C-03DC-4356-AD81-5A85B9D97D88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89CB-1887-4DEA-A176-92351343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89CB-1887-4DEA-A176-923513430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989076" y="294130"/>
            <a:ext cx="6810756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14700" y="4546092"/>
            <a:ext cx="2809240" cy="330835"/>
          </a:xfrm>
          <a:custGeom>
            <a:avLst/>
            <a:gdLst/>
            <a:ahLst/>
            <a:cxnLst/>
            <a:rect l="l" t="t" r="r" b="b"/>
            <a:pathLst>
              <a:path w="2809240" h="330835">
                <a:moveTo>
                  <a:pt x="0" y="330708"/>
                </a:moveTo>
                <a:lnTo>
                  <a:pt x="2808731" y="330708"/>
                </a:lnTo>
                <a:lnTo>
                  <a:pt x="2808731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6112" y="252984"/>
            <a:ext cx="7783195" cy="4293235"/>
          </a:xfrm>
          <a:custGeom>
            <a:avLst/>
            <a:gdLst/>
            <a:ahLst/>
            <a:cxnLst/>
            <a:rect l="l" t="t" r="r" b="b"/>
            <a:pathLst>
              <a:path w="7783195" h="4293235">
                <a:moveTo>
                  <a:pt x="7783068" y="0"/>
                </a:moveTo>
                <a:lnTo>
                  <a:pt x="0" y="0"/>
                </a:lnTo>
                <a:lnTo>
                  <a:pt x="0" y="4293108"/>
                </a:lnTo>
                <a:lnTo>
                  <a:pt x="7783068" y="4293108"/>
                </a:lnTo>
                <a:lnTo>
                  <a:pt x="7783068" y="0"/>
                </a:lnTo>
                <a:close/>
              </a:path>
            </a:pathLst>
          </a:custGeom>
          <a:solidFill>
            <a:srgbClr val="FFFFFF">
              <a:alpha val="827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52600" y="2033016"/>
            <a:ext cx="16764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9120" y="2580132"/>
            <a:ext cx="706120" cy="584200"/>
          </a:xfrm>
          <a:custGeom>
            <a:avLst/>
            <a:gdLst/>
            <a:ahLst/>
            <a:cxnLst/>
            <a:rect l="l" t="t" r="r" b="b"/>
            <a:pathLst>
              <a:path w="706119" h="584200">
                <a:moveTo>
                  <a:pt x="705611" y="0"/>
                </a:moveTo>
                <a:lnTo>
                  <a:pt x="0" y="0"/>
                </a:lnTo>
                <a:lnTo>
                  <a:pt x="0" y="583692"/>
                </a:lnTo>
                <a:lnTo>
                  <a:pt x="705611" y="583692"/>
                </a:lnTo>
                <a:lnTo>
                  <a:pt x="7056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6240" y="2336291"/>
            <a:ext cx="1069848" cy="1069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19187" y="2552700"/>
            <a:ext cx="1499870" cy="530860"/>
          </a:xfrm>
          <a:custGeom>
            <a:avLst/>
            <a:gdLst/>
            <a:ahLst/>
            <a:cxnLst/>
            <a:rect l="l" t="t" r="r" b="b"/>
            <a:pathLst>
              <a:path w="1499870" h="530860">
                <a:moveTo>
                  <a:pt x="1499616" y="0"/>
                </a:moveTo>
                <a:lnTo>
                  <a:pt x="0" y="0"/>
                </a:lnTo>
                <a:lnTo>
                  <a:pt x="0" y="530351"/>
                </a:lnTo>
                <a:lnTo>
                  <a:pt x="1499616" y="530351"/>
                </a:lnTo>
                <a:lnTo>
                  <a:pt x="1499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010399" y="1985772"/>
            <a:ext cx="1933955" cy="1834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8176" y="2373756"/>
            <a:ext cx="5306060" cy="568325"/>
          </a:xfrm>
          <a:custGeom>
            <a:avLst/>
            <a:gdLst/>
            <a:ahLst/>
            <a:cxnLst/>
            <a:rect l="l" t="t" r="r" b="b"/>
            <a:pathLst>
              <a:path w="5306059" h="568325">
                <a:moveTo>
                  <a:pt x="539496" y="499237"/>
                </a:moveTo>
                <a:lnTo>
                  <a:pt x="539242" y="486537"/>
                </a:lnTo>
                <a:lnTo>
                  <a:pt x="76060" y="496303"/>
                </a:lnTo>
                <a:lnTo>
                  <a:pt x="75438" y="464566"/>
                </a:lnTo>
                <a:lnTo>
                  <a:pt x="0" y="504317"/>
                </a:lnTo>
                <a:lnTo>
                  <a:pt x="76962" y="540766"/>
                </a:lnTo>
                <a:lnTo>
                  <a:pt x="76327" y="509270"/>
                </a:lnTo>
                <a:lnTo>
                  <a:pt x="76314" y="509003"/>
                </a:lnTo>
                <a:lnTo>
                  <a:pt x="539496" y="499237"/>
                </a:lnTo>
                <a:close/>
              </a:path>
              <a:path w="5306059" h="568325">
                <a:moveTo>
                  <a:pt x="5303647" y="523621"/>
                </a:moveTo>
                <a:lnTo>
                  <a:pt x="5303520" y="510921"/>
                </a:lnTo>
                <a:lnTo>
                  <a:pt x="4040047" y="523621"/>
                </a:lnTo>
                <a:lnTo>
                  <a:pt x="4039743" y="491871"/>
                </a:lnTo>
                <a:lnTo>
                  <a:pt x="3963924" y="530733"/>
                </a:lnTo>
                <a:lnTo>
                  <a:pt x="4040505" y="568071"/>
                </a:lnTo>
                <a:lnTo>
                  <a:pt x="4040187" y="536448"/>
                </a:lnTo>
                <a:lnTo>
                  <a:pt x="4040174" y="536321"/>
                </a:lnTo>
                <a:lnTo>
                  <a:pt x="5303647" y="523621"/>
                </a:lnTo>
                <a:close/>
              </a:path>
              <a:path w="5306059" h="568325">
                <a:moveTo>
                  <a:pt x="5305933" y="21971"/>
                </a:moveTo>
                <a:lnTo>
                  <a:pt x="5305806" y="2159"/>
                </a:lnTo>
                <a:lnTo>
                  <a:pt x="2336952" y="28219"/>
                </a:lnTo>
                <a:lnTo>
                  <a:pt x="2336673" y="0"/>
                </a:lnTo>
                <a:lnTo>
                  <a:pt x="2260854" y="38735"/>
                </a:lnTo>
                <a:lnTo>
                  <a:pt x="2337435" y="76200"/>
                </a:lnTo>
                <a:lnTo>
                  <a:pt x="2337143" y="48133"/>
                </a:lnTo>
                <a:lnTo>
                  <a:pt x="5305933" y="2197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152643" y="2796539"/>
            <a:ext cx="207263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95672" y="2642616"/>
            <a:ext cx="521208" cy="510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709416" y="2861436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371600" y="23240"/>
                </a:moveTo>
                <a:lnTo>
                  <a:pt x="1358900" y="23368"/>
                </a:lnTo>
                <a:lnTo>
                  <a:pt x="1358900" y="36068"/>
                </a:lnTo>
                <a:lnTo>
                  <a:pt x="1371600" y="35940"/>
                </a:lnTo>
                <a:lnTo>
                  <a:pt x="1371600" y="23240"/>
                </a:lnTo>
                <a:close/>
              </a:path>
              <a:path w="1371600" h="76200">
                <a:moveTo>
                  <a:pt x="1320800" y="23621"/>
                </a:moveTo>
                <a:lnTo>
                  <a:pt x="1308100" y="23621"/>
                </a:lnTo>
                <a:lnTo>
                  <a:pt x="1308100" y="36321"/>
                </a:lnTo>
                <a:lnTo>
                  <a:pt x="1320800" y="36321"/>
                </a:lnTo>
                <a:lnTo>
                  <a:pt x="1320800" y="23621"/>
                </a:lnTo>
                <a:close/>
              </a:path>
              <a:path w="1371600" h="76200">
                <a:moveTo>
                  <a:pt x="1270000" y="23875"/>
                </a:moveTo>
                <a:lnTo>
                  <a:pt x="1257300" y="24002"/>
                </a:lnTo>
                <a:lnTo>
                  <a:pt x="1257300" y="36702"/>
                </a:lnTo>
                <a:lnTo>
                  <a:pt x="1270000" y="36575"/>
                </a:lnTo>
                <a:lnTo>
                  <a:pt x="1270000" y="23875"/>
                </a:lnTo>
                <a:close/>
              </a:path>
              <a:path w="1371600" h="76200">
                <a:moveTo>
                  <a:pt x="1219200" y="24256"/>
                </a:moveTo>
                <a:lnTo>
                  <a:pt x="1206500" y="24383"/>
                </a:lnTo>
                <a:lnTo>
                  <a:pt x="1206500" y="37083"/>
                </a:lnTo>
                <a:lnTo>
                  <a:pt x="1219200" y="36956"/>
                </a:lnTo>
                <a:lnTo>
                  <a:pt x="1219200" y="24256"/>
                </a:lnTo>
                <a:close/>
              </a:path>
              <a:path w="1371600" h="76200">
                <a:moveTo>
                  <a:pt x="1168400" y="24637"/>
                </a:moveTo>
                <a:lnTo>
                  <a:pt x="1155700" y="24637"/>
                </a:lnTo>
                <a:lnTo>
                  <a:pt x="1155700" y="37337"/>
                </a:lnTo>
                <a:lnTo>
                  <a:pt x="1168400" y="37337"/>
                </a:lnTo>
                <a:lnTo>
                  <a:pt x="1168400" y="24637"/>
                </a:lnTo>
                <a:close/>
              </a:path>
              <a:path w="1371600" h="76200">
                <a:moveTo>
                  <a:pt x="1117600" y="24892"/>
                </a:moveTo>
                <a:lnTo>
                  <a:pt x="1104900" y="25018"/>
                </a:lnTo>
                <a:lnTo>
                  <a:pt x="1104900" y="37718"/>
                </a:lnTo>
                <a:lnTo>
                  <a:pt x="1117600" y="37592"/>
                </a:lnTo>
                <a:lnTo>
                  <a:pt x="1117600" y="24892"/>
                </a:lnTo>
                <a:close/>
              </a:path>
              <a:path w="1371600" h="76200">
                <a:moveTo>
                  <a:pt x="1066800" y="25273"/>
                </a:moveTo>
                <a:lnTo>
                  <a:pt x="1054100" y="25273"/>
                </a:lnTo>
                <a:lnTo>
                  <a:pt x="1054100" y="37973"/>
                </a:lnTo>
                <a:lnTo>
                  <a:pt x="1066800" y="37973"/>
                </a:lnTo>
                <a:lnTo>
                  <a:pt x="1066800" y="25273"/>
                </a:lnTo>
                <a:close/>
              </a:path>
              <a:path w="1371600" h="76200">
                <a:moveTo>
                  <a:pt x="1016000" y="25526"/>
                </a:moveTo>
                <a:lnTo>
                  <a:pt x="1003300" y="25654"/>
                </a:lnTo>
                <a:lnTo>
                  <a:pt x="1003300" y="38354"/>
                </a:lnTo>
                <a:lnTo>
                  <a:pt x="1016000" y="38226"/>
                </a:lnTo>
                <a:lnTo>
                  <a:pt x="1016000" y="25526"/>
                </a:lnTo>
                <a:close/>
              </a:path>
              <a:path w="1371600" h="76200">
                <a:moveTo>
                  <a:pt x="965200" y="25907"/>
                </a:moveTo>
                <a:lnTo>
                  <a:pt x="952500" y="26035"/>
                </a:lnTo>
                <a:lnTo>
                  <a:pt x="952500" y="38735"/>
                </a:lnTo>
                <a:lnTo>
                  <a:pt x="965200" y="38607"/>
                </a:lnTo>
                <a:lnTo>
                  <a:pt x="965200" y="25907"/>
                </a:lnTo>
                <a:close/>
              </a:path>
              <a:path w="1371600" h="76200">
                <a:moveTo>
                  <a:pt x="914400" y="26288"/>
                </a:moveTo>
                <a:lnTo>
                  <a:pt x="901700" y="26288"/>
                </a:lnTo>
                <a:lnTo>
                  <a:pt x="901700" y="38988"/>
                </a:lnTo>
                <a:lnTo>
                  <a:pt x="914400" y="38988"/>
                </a:lnTo>
                <a:lnTo>
                  <a:pt x="914400" y="26288"/>
                </a:lnTo>
                <a:close/>
              </a:path>
              <a:path w="1371600" h="76200">
                <a:moveTo>
                  <a:pt x="863600" y="26543"/>
                </a:moveTo>
                <a:lnTo>
                  <a:pt x="850900" y="26669"/>
                </a:lnTo>
                <a:lnTo>
                  <a:pt x="850900" y="39369"/>
                </a:lnTo>
                <a:lnTo>
                  <a:pt x="863600" y="39243"/>
                </a:lnTo>
                <a:lnTo>
                  <a:pt x="863600" y="26543"/>
                </a:lnTo>
                <a:close/>
              </a:path>
              <a:path w="1371600" h="76200">
                <a:moveTo>
                  <a:pt x="812800" y="26924"/>
                </a:moveTo>
                <a:lnTo>
                  <a:pt x="800100" y="27050"/>
                </a:lnTo>
                <a:lnTo>
                  <a:pt x="800100" y="39750"/>
                </a:lnTo>
                <a:lnTo>
                  <a:pt x="812800" y="39624"/>
                </a:lnTo>
                <a:lnTo>
                  <a:pt x="812800" y="26924"/>
                </a:lnTo>
                <a:close/>
              </a:path>
              <a:path w="1371600" h="76200">
                <a:moveTo>
                  <a:pt x="762000" y="27305"/>
                </a:moveTo>
                <a:lnTo>
                  <a:pt x="749300" y="27305"/>
                </a:lnTo>
                <a:lnTo>
                  <a:pt x="749300" y="40005"/>
                </a:lnTo>
                <a:lnTo>
                  <a:pt x="762000" y="40005"/>
                </a:lnTo>
                <a:lnTo>
                  <a:pt x="762000" y="27305"/>
                </a:lnTo>
                <a:close/>
              </a:path>
              <a:path w="1371600" h="76200">
                <a:moveTo>
                  <a:pt x="711200" y="27558"/>
                </a:moveTo>
                <a:lnTo>
                  <a:pt x="698500" y="27686"/>
                </a:lnTo>
                <a:lnTo>
                  <a:pt x="698500" y="40386"/>
                </a:lnTo>
                <a:lnTo>
                  <a:pt x="711200" y="40258"/>
                </a:lnTo>
                <a:lnTo>
                  <a:pt x="711200" y="27558"/>
                </a:lnTo>
                <a:close/>
              </a:path>
              <a:path w="1371600" h="76200">
                <a:moveTo>
                  <a:pt x="660400" y="27939"/>
                </a:moveTo>
                <a:lnTo>
                  <a:pt x="647700" y="28067"/>
                </a:lnTo>
                <a:lnTo>
                  <a:pt x="647700" y="40767"/>
                </a:lnTo>
                <a:lnTo>
                  <a:pt x="660400" y="40639"/>
                </a:lnTo>
                <a:lnTo>
                  <a:pt x="660400" y="27939"/>
                </a:lnTo>
                <a:close/>
              </a:path>
              <a:path w="1371600" h="76200">
                <a:moveTo>
                  <a:pt x="609600" y="28320"/>
                </a:moveTo>
                <a:lnTo>
                  <a:pt x="596900" y="28320"/>
                </a:lnTo>
                <a:lnTo>
                  <a:pt x="596900" y="41020"/>
                </a:lnTo>
                <a:lnTo>
                  <a:pt x="609600" y="41020"/>
                </a:lnTo>
                <a:lnTo>
                  <a:pt x="609600" y="28320"/>
                </a:lnTo>
                <a:close/>
              </a:path>
              <a:path w="1371600" h="76200">
                <a:moveTo>
                  <a:pt x="558800" y="28575"/>
                </a:moveTo>
                <a:lnTo>
                  <a:pt x="546100" y="28701"/>
                </a:lnTo>
                <a:lnTo>
                  <a:pt x="546100" y="41401"/>
                </a:lnTo>
                <a:lnTo>
                  <a:pt x="558800" y="41275"/>
                </a:lnTo>
                <a:lnTo>
                  <a:pt x="558800" y="28575"/>
                </a:lnTo>
                <a:close/>
              </a:path>
              <a:path w="1371600" h="76200">
                <a:moveTo>
                  <a:pt x="508000" y="28956"/>
                </a:moveTo>
                <a:lnTo>
                  <a:pt x="495300" y="28956"/>
                </a:lnTo>
                <a:lnTo>
                  <a:pt x="495300" y="41656"/>
                </a:lnTo>
                <a:lnTo>
                  <a:pt x="508000" y="41656"/>
                </a:lnTo>
                <a:lnTo>
                  <a:pt x="508000" y="28956"/>
                </a:lnTo>
                <a:close/>
              </a:path>
              <a:path w="1371600" h="76200">
                <a:moveTo>
                  <a:pt x="457200" y="29210"/>
                </a:moveTo>
                <a:lnTo>
                  <a:pt x="444500" y="29337"/>
                </a:lnTo>
                <a:lnTo>
                  <a:pt x="444500" y="42037"/>
                </a:lnTo>
                <a:lnTo>
                  <a:pt x="457200" y="41910"/>
                </a:lnTo>
                <a:lnTo>
                  <a:pt x="457200" y="29210"/>
                </a:lnTo>
                <a:close/>
              </a:path>
              <a:path w="1371600" h="76200">
                <a:moveTo>
                  <a:pt x="406400" y="29590"/>
                </a:moveTo>
                <a:lnTo>
                  <a:pt x="393700" y="29718"/>
                </a:lnTo>
                <a:lnTo>
                  <a:pt x="393700" y="42418"/>
                </a:lnTo>
                <a:lnTo>
                  <a:pt x="406400" y="42290"/>
                </a:lnTo>
                <a:lnTo>
                  <a:pt x="406400" y="29590"/>
                </a:lnTo>
                <a:close/>
              </a:path>
              <a:path w="1371600" h="76200">
                <a:moveTo>
                  <a:pt x="355600" y="29971"/>
                </a:moveTo>
                <a:lnTo>
                  <a:pt x="342900" y="29971"/>
                </a:lnTo>
                <a:lnTo>
                  <a:pt x="342900" y="42671"/>
                </a:lnTo>
                <a:lnTo>
                  <a:pt x="355600" y="42671"/>
                </a:lnTo>
                <a:lnTo>
                  <a:pt x="355600" y="29971"/>
                </a:lnTo>
                <a:close/>
              </a:path>
              <a:path w="1371600" h="76200">
                <a:moveTo>
                  <a:pt x="304800" y="30225"/>
                </a:moveTo>
                <a:lnTo>
                  <a:pt x="292100" y="30352"/>
                </a:lnTo>
                <a:lnTo>
                  <a:pt x="292100" y="43052"/>
                </a:lnTo>
                <a:lnTo>
                  <a:pt x="304800" y="42925"/>
                </a:lnTo>
                <a:lnTo>
                  <a:pt x="304800" y="30225"/>
                </a:lnTo>
                <a:close/>
              </a:path>
              <a:path w="1371600" h="76200">
                <a:moveTo>
                  <a:pt x="254000" y="30606"/>
                </a:moveTo>
                <a:lnTo>
                  <a:pt x="241300" y="30733"/>
                </a:lnTo>
                <a:lnTo>
                  <a:pt x="241300" y="43433"/>
                </a:lnTo>
                <a:lnTo>
                  <a:pt x="254000" y="43306"/>
                </a:lnTo>
                <a:lnTo>
                  <a:pt x="254000" y="30606"/>
                </a:lnTo>
                <a:close/>
              </a:path>
              <a:path w="1371600" h="76200">
                <a:moveTo>
                  <a:pt x="203200" y="30987"/>
                </a:moveTo>
                <a:lnTo>
                  <a:pt x="190500" y="30987"/>
                </a:lnTo>
                <a:lnTo>
                  <a:pt x="190500" y="43687"/>
                </a:lnTo>
                <a:lnTo>
                  <a:pt x="203200" y="43687"/>
                </a:lnTo>
                <a:lnTo>
                  <a:pt x="203200" y="30987"/>
                </a:lnTo>
                <a:close/>
              </a:path>
              <a:path w="1371600" h="76200">
                <a:moveTo>
                  <a:pt x="152400" y="31242"/>
                </a:moveTo>
                <a:lnTo>
                  <a:pt x="139700" y="31368"/>
                </a:lnTo>
                <a:lnTo>
                  <a:pt x="139700" y="44068"/>
                </a:lnTo>
                <a:lnTo>
                  <a:pt x="152400" y="43942"/>
                </a:lnTo>
                <a:lnTo>
                  <a:pt x="152400" y="31242"/>
                </a:lnTo>
                <a:close/>
              </a:path>
              <a:path w="1371600" h="76200">
                <a:moveTo>
                  <a:pt x="101600" y="31623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323"/>
                </a:lnTo>
                <a:lnTo>
                  <a:pt x="101600" y="31623"/>
                </a:lnTo>
                <a:close/>
              </a:path>
              <a:path w="1371600" h="76200">
                <a:moveTo>
                  <a:pt x="75946" y="0"/>
                </a:moveTo>
                <a:lnTo>
                  <a:pt x="0" y="38607"/>
                </a:lnTo>
                <a:lnTo>
                  <a:pt x="76454" y="76200"/>
                </a:lnTo>
                <a:lnTo>
                  <a:pt x="7594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89092" y="3253739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593336" y="3253739"/>
            <a:ext cx="1005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639312" y="3271773"/>
            <a:ext cx="3106420" cy="76200"/>
          </a:xfrm>
          <a:custGeom>
            <a:avLst/>
            <a:gdLst/>
            <a:ahLst/>
            <a:cxnLst/>
            <a:rect l="l" t="t" r="r" b="b"/>
            <a:pathLst>
              <a:path w="3106420" h="76200">
                <a:moveTo>
                  <a:pt x="914527" y="34036"/>
                </a:moveTo>
                <a:lnTo>
                  <a:pt x="914273" y="21336"/>
                </a:lnTo>
                <a:lnTo>
                  <a:pt x="76111" y="31851"/>
                </a:lnTo>
                <a:lnTo>
                  <a:pt x="75692" y="0"/>
                </a:lnTo>
                <a:lnTo>
                  <a:pt x="0" y="39116"/>
                </a:lnTo>
                <a:lnTo>
                  <a:pt x="76708" y="76200"/>
                </a:lnTo>
                <a:lnTo>
                  <a:pt x="76276" y="44704"/>
                </a:lnTo>
                <a:lnTo>
                  <a:pt x="76276" y="44551"/>
                </a:lnTo>
                <a:lnTo>
                  <a:pt x="914527" y="34036"/>
                </a:lnTo>
                <a:close/>
              </a:path>
              <a:path w="3106420" h="76200">
                <a:moveTo>
                  <a:pt x="2010283" y="34036"/>
                </a:moveTo>
                <a:lnTo>
                  <a:pt x="2010029" y="21336"/>
                </a:lnTo>
                <a:lnTo>
                  <a:pt x="1171867" y="31851"/>
                </a:lnTo>
                <a:lnTo>
                  <a:pt x="1171448" y="0"/>
                </a:lnTo>
                <a:lnTo>
                  <a:pt x="1095756" y="39116"/>
                </a:lnTo>
                <a:lnTo>
                  <a:pt x="1172464" y="76200"/>
                </a:lnTo>
                <a:lnTo>
                  <a:pt x="1172032" y="44704"/>
                </a:lnTo>
                <a:lnTo>
                  <a:pt x="1172032" y="44551"/>
                </a:lnTo>
                <a:lnTo>
                  <a:pt x="2010283" y="34036"/>
                </a:lnTo>
                <a:close/>
              </a:path>
              <a:path w="3106420" h="76200">
                <a:moveTo>
                  <a:pt x="3106039" y="34036"/>
                </a:moveTo>
                <a:lnTo>
                  <a:pt x="3105785" y="21336"/>
                </a:lnTo>
                <a:lnTo>
                  <a:pt x="2267623" y="31851"/>
                </a:lnTo>
                <a:lnTo>
                  <a:pt x="2267204" y="0"/>
                </a:lnTo>
                <a:lnTo>
                  <a:pt x="2191512" y="39116"/>
                </a:lnTo>
                <a:lnTo>
                  <a:pt x="2268220" y="76200"/>
                </a:lnTo>
                <a:lnTo>
                  <a:pt x="2267788" y="44704"/>
                </a:lnTo>
                <a:lnTo>
                  <a:pt x="2267788" y="44551"/>
                </a:lnTo>
                <a:lnTo>
                  <a:pt x="3106039" y="340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7101"/>
            <a:ext cx="80721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119678"/>
            <a:ext cx="9144000" cy="335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97508"/>
            <a:ext cx="9143999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83051" y="278434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38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75838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39384" y="278434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932170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32170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6719" y="2790444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19505" y="2963417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19505" y="2963417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083051" y="108508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275838" y="125806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275838" y="125806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739384" y="1066800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932170" y="1239773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932170" y="1239773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26719" y="1072895"/>
            <a:ext cx="2726436" cy="1889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19505" y="1245870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19505" y="1245870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7066" y="1897202"/>
            <a:ext cx="63119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572" y="2426055"/>
            <a:ext cx="6482080" cy="1077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3421456"/>
            <a:ext cx="7617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4F8BC7"/>
                </a:solidFill>
                <a:latin typeface="Noto Sans"/>
                <a:cs typeface="Noto Sans"/>
              </a:rPr>
              <a:t>Cloudflare Workers : Just Write Code Webinar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1848" y="4018889"/>
            <a:ext cx="670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6F6F6F"/>
                </a:solidFill>
                <a:latin typeface="Noto Sans"/>
                <a:cs typeface="Noto Sans"/>
              </a:rPr>
              <a:t>Meeting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the </a:t>
            </a:r>
            <a:r>
              <a:rPr sz="1800" spc="-45" dirty="0">
                <a:solidFill>
                  <a:srgbClr val="6F6F6F"/>
                </a:solidFill>
                <a:latin typeface="Noto Sans"/>
                <a:cs typeface="Noto Sans"/>
              </a:rPr>
              <a:t>growing </a:t>
            </a:r>
            <a:r>
              <a:rPr sz="1800" spc="-10" dirty="0">
                <a:solidFill>
                  <a:srgbClr val="6F6F6F"/>
                </a:solidFill>
                <a:latin typeface="Noto Sans"/>
                <a:cs typeface="Noto Sans"/>
              </a:rPr>
              <a:t>demands of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the </a:t>
            </a:r>
            <a:r>
              <a:rPr sz="1800" spc="-10" dirty="0">
                <a:solidFill>
                  <a:srgbClr val="6F6F6F"/>
                </a:solidFill>
                <a:latin typeface="Noto Sans"/>
                <a:cs typeface="Noto Sans"/>
              </a:rPr>
              <a:t>modern </a:t>
            </a:r>
            <a:r>
              <a:rPr sz="1800" spc="-25" dirty="0">
                <a:solidFill>
                  <a:srgbClr val="6F6F6F"/>
                </a:solidFill>
                <a:latin typeface="Noto Sans"/>
                <a:cs typeface="Noto Sans"/>
              </a:rPr>
              <a:t>digital</a:t>
            </a:r>
            <a:r>
              <a:rPr sz="1800" spc="90" dirty="0">
                <a:solidFill>
                  <a:srgbClr val="6F6F6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consumer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7803" y="4830267"/>
            <a:ext cx="90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Noto Sans"/>
                <a:cs typeface="Noto Sans"/>
              </a:rPr>
              <a:t>2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51" y="890016"/>
            <a:ext cx="114300" cy="147955"/>
          </a:xfrm>
          <a:custGeom>
            <a:avLst/>
            <a:gdLst/>
            <a:ahLst/>
            <a:cxnLst/>
            <a:rect l="l" t="t" r="r" b="b"/>
            <a:pathLst>
              <a:path w="114300" h="147955">
                <a:moveTo>
                  <a:pt x="114300" y="0"/>
                </a:moveTo>
                <a:lnTo>
                  <a:pt x="0" y="0"/>
                </a:lnTo>
                <a:lnTo>
                  <a:pt x="0" y="147827"/>
                </a:lnTo>
                <a:lnTo>
                  <a:pt x="114300" y="147827"/>
                </a:lnTo>
                <a:lnTo>
                  <a:pt x="114300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1413" y="3297914"/>
            <a:ext cx="1781175" cy="84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15" dirty="0">
                <a:solidFill>
                  <a:srgbClr val="FFFFFF"/>
                </a:solidFill>
                <a:latin typeface="Noto Sans"/>
                <a:cs typeface="Noto Sans"/>
              </a:rPr>
              <a:t>İren Saltalı</a:t>
            </a:r>
          </a:p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20" dirty="0">
                <a:solidFill>
                  <a:srgbClr val="FFFFFF"/>
                </a:solidFill>
                <a:latin typeface="Noto Sans"/>
                <a:cs typeface="Noto Sans"/>
              </a:rPr>
              <a:t>Co-founder &amp; CTO </a:t>
            </a:r>
          </a:p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10" dirty="0">
                <a:solidFill>
                  <a:srgbClr val="FFFFFF"/>
                </a:solidFill>
                <a:latin typeface="Noto Sans"/>
                <a:cs typeface="Noto Sans"/>
              </a:rPr>
              <a:t>image4io</a:t>
            </a:r>
            <a:endParaRPr sz="12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7593" y="471296"/>
            <a:ext cx="29679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FFFFFF"/>
                </a:solidFill>
                <a:latin typeface="Noto Sans"/>
                <a:cs typeface="Noto Sans"/>
              </a:rPr>
              <a:t>Today’s</a:t>
            </a:r>
            <a:r>
              <a:rPr lang="en-US" sz="2900" b="0" spc="-8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lang="en-US" sz="2900" b="0" spc="-10" dirty="0">
                <a:solidFill>
                  <a:srgbClr val="FFFFFF"/>
                </a:solidFill>
                <a:latin typeface="Noto Sans"/>
                <a:cs typeface="Noto Sans"/>
              </a:rPr>
              <a:t>Speaker</a:t>
            </a:r>
            <a:endParaRPr sz="2900" dirty="0">
              <a:latin typeface="Noto Sans"/>
              <a:cs typeface="Noto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047536-6BC0-4E4C-896F-72C8837B0D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1066800" cy="143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5" dirty="0">
                <a:solidFill>
                  <a:srgbClr val="408AC8"/>
                </a:solidFill>
                <a:latin typeface="Noto Sans"/>
                <a:cs typeface="Noto Sans"/>
              </a:rPr>
              <a:t>What </a:t>
            </a:r>
            <a:r>
              <a:rPr lang="en-US" sz="2900" b="0" spc="-10" dirty="0">
                <a:solidFill>
                  <a:srgbClr val="408AC8"/>
                </a:solidFill>
                <a:latin typeface="Noto Sans"/>
                <a:cs typeface="Noto Sans"/>
              </a:rPr>
              <a:t>is workers?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7269" y="4810455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929392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4924" y="1276350"/>
            <a:ext cx="247415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04041"/>
                </a:solidFill>
                <a:latin typeface="Noto Sans"/>
                <a:cs typeface="Noto Sans"/>
              </a:rPr>
              <a:t>https://workers.cloudflare.com</a:t>
            </a:r>
            <a:endParaRPr sz="14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2251149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Serverless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1497EE1-7031-4B2F-A62A-BB89AFA95996}"/>
              </a:ext>
            </a:extLst>
          </p:cNvPr>
          <p:cNvSpPr txBox="1"/>
          <p:nvPr/>
        </p:nvSpPr>
        <p:spPr>
          <a:xfrm>
            <a:off x="1309861" y="3257550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Edge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9F28B93-A73C-49E3-BCE6-177AD5CC1191}"/>
              </a:ext>
            </a:extLst>
          </p:cNvPr>
          <p:cNvSpPr txBox="1"/>
          <p:nvPr/>
        </p:nvSpPr>
        <p:spPr>
          <a:xfrm>
            <a:off x="5275137" y="2284938"/>
            <a:ext cx="2878264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JS, Rust, C and C++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8F34640-FAAB-4C55-BE0F-B7C43F8A4AB2}"/>
              </a:ext>
            </a:extLst>
          </p:cNvPr>
          <p:cNvSpPr txBox="1"/>
          <p:nvPr/>
        </p:nvSpPr>
        <p:spPr>
          <a:xfrm>
            <a:off x="5656676" y="3257550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Affordable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36889" y="4868367"/>
            <a:ext cx="838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7585B"/>
                </a:solidFill>
                <a:latin typeface="Noto Sans"/>
                <a:cs typeface="Noto Sans"/>
              </a:rPr>
              <a:t>4</a:t>
            </a:r>
            <a:endParaRPr sz="800">
              <a:latin typeface="Noto Sans"/>
              <a:cs typeface="Noto 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  <a:latin typeface="Noto Sans"/>
                <a:cs typeface="Noto Sans"/>
              </a:rPr>
              <a:t>Pricing</a:t>
            </a:r>
            <a:endParaRPr sz="2900" dirty="0">
              <a:latin typeface="Noto Sans"/>
              <a:cs typeface="No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5F99C-A2D2-4B0D-B497-3270F5F9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89" y="1123950"/>
            <a:ext cx="6166022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36889" y="4868367"/>
            <a:ext cx="838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7585B"/>
                </a:solidFill>
                <a:latin typeface="Noto Sans"/>
                <a:cs typeface="Noto Sans"/>
              </a:rPr>
              <a:t>4</a:t>
            </a:r>
            <a:endParaRPr sz="800">
              <a:latin typeface="Noto Sans"/>
              <a:cs typeface="Noto 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</a:rPr>
              <a:t>Pricing Comparison</a:t>
            </a:r>
            <a:endParaRPr sz="2900" dirty="0">
              <a:latin typeface="Noto Sans"/>
              <a:cs typeface="No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8C14BE-6BBF-4787-9146-308F8D1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1593"/>
              </p:ext>
            </p:extLst>
          </p:nvPr>
        </p:nvGraphicFramePr>
        <p:xfrm>
          <a:off x="1313815" y="1666730"/>
          <a:ext cx="7010400" cy="137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74538708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581663567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059154296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Lamda</a:t>
                      </a:r>
                      <a:r>
                        <a:rPr lang="en-US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53743"/>
                  </a:ext>
                </a:extLst>
              </a:tr>
              <a:tr h="367810">
                <a:tc>
                  <a:txBody>
                    <a:bodyPr/>
                    <a:lstStyle/>
                    <a:p>
                      <a:r>
                        <a:rPr lang="en-US" dirty="0"/>
                        <a:t>Per 1M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26601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$0.00005001 for every GB-second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99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A6758-2844-4B8B-9812-029A4C4DA153}"/>
              </a:ext>
            </a:extLst>
          </p:cNvPr>
          <p:cNvSpPr txBox="1"/>
          <p:nvPr/>
        </p:nvSpPr>
        <p:spPr>
          <a:xfrm>
            <a:off x="487680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36889" y="4868367"/>
            <a:ext cx="838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7585B"/>
                </a:solidFill>
                <a:latin typeface="Noto Sans"/>
                <a:cs typeface="Noto Sans"/>
              </a:rPr>
              <a:t>4</a:t>
            </a:r>
            <a:endParaRPr sz="800">
              <a:latin typeface="Noto Sans"/>
              <a:cs typeface="Noto 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</a:rPr>
              <a:t>Limits</a:t>
            </a:r>
            <a:endParaRPr sz="2900" dirty="0">
              <a:latin typeface="Noto Sans"/>
              <a:cs typeface="No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8C14BE-6BBF-4787-9146-308F8D1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03835"/>
              </p:ext>
            </p:extLst>
          </p:nvPr>
        </p:nvGraphicFramePr>
        <p:xfrm>
          <a:off x="819785" y="1200150"/>
          <a:ext cx="7998460" cy="291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15">
                  <a:extLst>
                    <a:ext uri="{9D8B030D-6E8A-4147-A177-3AD203B41FA5}">
                      <a16:colId xmlns:a16="http://schemas.microsoft.com/office/drawing/2014/main" val="74538708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2353104060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1581663567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3059154296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 (Free)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 (</a:t>
                      </a:r>
                      <a:r>
                        <a:rPr lang="en-US" dirty="0" err="1"/>
                        <a:t>Unlimted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Lamda</a:t>
                      </a:r>
                      <a:r>
                        <a:rPr lang="en-US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53743"/>
                  </a:ext>
                </a:extLst>
              </a:tr>
              <a:tr h="36781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128MB/Lambda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26601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30s/5s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99619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dirty="0"/>
                        <a:t>Daily Request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633340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dirty="0"/>
                        <a:t>Script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1MB/40KB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4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A6758-2844-4B8B-9812-029A4C4DA153}"/>
              </a:ext>
            </a:extLst>
          </p:cNvPr>
          <p:cNvSpPr txBox="1"/>
          <p:nvPr/>
        </p:nvSpPr>
        <p:spPr>
          <a:xfrm>
            <a:off x="487680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B1FD5CC7-4262-47BA-893D-1AF8A30EE2EF}"/>
              </a:ext>
            </a:extLst>
          </p:cNvPr>
          <p:cNvSpPr txBox="1"/>
          <p:nvPr/>
        </p:nvSpPr>
        <p:spPr>
          <a:xfrm>
            <a:off x="2667126" y="4528210"/>
            <a:ext cx="6261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  <a:t>https://developers.cloudflare.com/workers/about/limits/</a:t>
            </a:r>
            <a:b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</a:br>
            <a: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  <a:t>https://docs.aws.amazon.com/AmazonCloudFront/latest/DeveloperGuide/cloudfront-limits.html#limits-lambda-at-edge</a:t>
            </a:r>
            <a:endParaRPr sz="9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9719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5948"/>
            <a:ext cx="9144000" cy="479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420" y="512064"/>
            <a:ext cx="8429244" cy="399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9" y="653795"/>
            <a:ext cx="8161020" cy="3718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7775448" y="0"/>
                </a:moveTo>
                <a:lnTo>
                  <a:pt x="0" y="0"/>
                </a:lnTo>
                <a:lnTo>
                  <a:pt x="0" y="3334511"/>
                </a:lnTo>
                <a:lnTo>
                  <a:pt x="7775448" y="3334511"/>
                </a:lnTo>
                <a:lnTo>
                  <a:pt x="777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0" y="3334511"/>
                </a:moveTo>
                <a:lnTo>
                  <a:pt x="7775448" y="3334511"/>
                </a:lnTo>
                <a:lnTo>
                  <a:pt x="7775448" y="0"/>
                </a:lnTo>
                <a:lnTo>
                  <a:pt x="0" y="0"/>
                </a:lnTo>
                <a:lnTo>
                  <a:pt x="0" y="333451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23845" y="1219581"/>
            <a:ext cx="43954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900" b="0" spc="-10" dirty="0">
                <a:solidFill>
                  <a:srgbClr val="4F8BC7"/>
                </a:solidFill>
                <a:latin typeface="Noto Sans"/>
                <a:cs typeface="Noto Sans"/>
              </a:rPr>
              <a:t>Key-Value Storage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976" y="2329434"/>
            <a:ext cx="687133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408AC8"/>
                </a:solidFill>
                <a:latin typeface="Noto Sans"/>
                <a:cs typeface="Noto Sans"/>
              </a:rPr>
              <a:t>Workers KV is a global, low-latency, key-value data store. It supports exceptionally high read volumes with low-latency, making it possible to build highly dynamic APIs and websites which respond as quickly as a cached static file would.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1754" y="1960626"/>
            <a:ext cx="5463540" cy="0"/>
          </a:xfrm>
          <a:custGeom>
            <a:avLst/>
            <a:gdLst/>
            <a:ahLst/>
            <a:cxnLst/>
            <a:rect l="l" t="t" r="r" b="b"/>
            <a:pathLst>
              <a:path w="5463540">
                <a:moveTo>
                  <a:pt x="0" y="0"/>
                </a:moveTo>
                <a:lnTo>
                  <a:pt x="5463286" y="0"/>
                </a:lnTo>
              </a:path>
            </a:pathLst>
          </a:custGeom>
          <a:ln w="28956">
            <a:solidFill>
              <a:srgbClr val="81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1489" y="4747666"/>
            <a:ext cx="264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23809" dirty="0">
                <a:latin typeface="Arial"/>
                <a:cs typeface="Arial"/>
              </a:rPr>
              <a:t>5</a:t>
            </a:r>
            <a:r>
              <a:rPr sz="2100" spc="-292" baseline="-23809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34343"/>
                </a:solidFill>
                <a:latin typeface="Noto Sans"/>
                <a:cs typeface="Noto Sans"/>
              </a:rPr>
              <a:t>5</a:t>
            </a:r>
            <a:endParaRPr sz="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9300" y="0"/>
            <a:ext cx="33147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7290" y="671576"/>
            <a:ext cx="10394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25M+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257290" y="1100222"/>
            <a:ext cx="2414270" cy="31800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b="1" spc="-15" dirty="0">
                <a:solidFill>
                  <a:srgbClr val="FFFFFF"/>
                </a:solidFill>
                <a:latin typeface="Noto Sans"/>
                <a:cs typeface="Noto Sans"/>
              </a:rPr>
              <a:t>Internet</a:t>
            </a:r>
            <a:r>
              <a:rPr sz="1000" b="1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properties</a:t>
            </a:r>
            <a:endParaRPr sz="1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200</a:t>
            </a:r>
            <a:endParaRPr sz="3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Cities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90+</a:t>
            </a:r>
            <a:r>
              <a:rPr sz="1000" b="1" spc="5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countries</a:t>
            </a:r>
            <a:endParaRPr sz="1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50B</a:t>
            </a:r>
            <a:endParaRPr sz="3000">
              <a:latin typeface="Noto Sans"/>
              <a:cs typeface="Noto Sans"/>
            </a:endParaRPr>
          </a:p>
          <a:p>
            <a:pPr marL="12700" marR="245110">
              <a:lnSpc>
                <a:spcPct val="100000"/>
              </a:lnSpc>
              <a:spcBef>
                <a:spcPts val="135"/>
              </a:spcBef>
            </a:pP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Cyber threats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blocked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each day in 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Q4’19</a:t>
            </a:r>
            <a:endParaRPr sz="1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99%</a:t>
            </a:r>
            <a:endParaRPr sz="3000">
              <a:latin typeface="Noto Sans"/>
              <a:cs typeface="Noto Sans"/>
            </a:endParaRPr>
          </a:p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Of the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Internet-connected population 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in the developed world is located  within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100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milliseconds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of our 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network</a:t>
            </a:r>
            <a:endParaRPr sz="10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08805"/>
            <a:ext cx="7467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Noto Sans"/>
                <a:cs typeface="Noto Sans"/>
              </a:rPr>
              <a:t>Note: </a:t>
            </a:r>
            <a:r>
              <a:rPr sz="400" spc="-10" dirty="0">
                <a:latin typeface="Noto Sans"/>
                <a:cs typeface="Noto Sans"/>
              </a:rPr>
              <a:t>Data as </a:t>
            </a:r>
            <a:r>
              <a:rPr sz="400" spc="-5" dirty="0">
                <a:latin typeface="Noto Sans"/>
                <a:cs typeface="Noto Sans"/>
              </a:rPr>
              <a:t>of </a:t>
            </a:r>
            <a:r>
              <a:rPr sz="400" spc="-10" dirty="0">
                <a:latin typeface="Noto Sans"/>
                <a:cs typeface="Noto Sans"/>
              </a:rPr>
              <a:t>June </a:t>
            </a:r>
            <a:r>
              <a:rPr sz="400" spc="-5" dirty="0">
                <a:latin typeface="Noto Sans"/>
                <a:cs typeface="Noto Sans"/>
              </a:rPr>
              <a:t>28,</a:t>
            </a:r>
            <a:r>
              <a:rPr sz="400" spc="15" dirty="0">
                <a:latin typeface="Noto Sans"/>
                <a:cs typeface="Noto Sans"/>
              </a:rPr>
              <a:t> </a:t>
            </a:r>
            <a:r>
              <a:rPr sz="400" spc="-5" dirty="0">
                <a:latin typeface="Noto Sans"/>
                <a:cs typeface="Noto Sans"/>
              </a:rPr>
              <a:t>2019.</a:t>
            </a:r>
            <a:endParaRPr sz="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135" y="992124"/>
            <a:ext cx="5164836" cy="3628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730" y="156718"/>
            <a:ext cx="475361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Cloudflare’s network </a:t>
            </a:r>
            <a:r>
              <a:rPr sz="1800" b="1" spc="-5" dirty="0">
                <a:solidFill>
                  <a:srgbClr val="404242"/>
                </a:solidFill>
                <a:latin typeface="Noto Sans"/>
                <a:cs typeface="Noto Sans"/>
              </a:rPr>
              <a:t>operates </a:t>
            </a: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at</a:t>
            </a:r>
            <a:r>
              <a:rPr sz="1800" b="1" spc="-135" dirty="0">
                <a:solidFill>
                  <a:srgbClr val="404242"/>
                </a:solidFill>
                <a:latin typeface="Noto Sans"/>
                <a:cs typeface="Noto Sans"/>
              </a:rPr>
              <a:t> </a:t>
            </a: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massive  </a:t>
            </a:r>
            <a:r>
              <a:rPr sz="1800" b="1" spc="-5" dirty="0">
                <a:solidFill>
                  <a:srgbClr val="404242"/>
                </a:solidFill>
                <a:latin typeface="Noto Sans"/>
                <a:cs typeface="Noto Sans"/>
              </a:rPr>
              <a:t>scale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3433648"/>
            <a:ext cx="885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Q&amp;A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245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PowerPoint Presentation</vt:lpstr>
      <vt:lpstr>Today’s Speaker</vt:lpstr>
      <vt:lpstr>What is workers?</vt:lpstr>
      <vt:lpstr>Pricing</vt:lpstr>
      <vt:lpstr>Pricing Comparison</vt:lpstr>
      <vt:lpstr>Limits</vt:lpstr>
      <vt:lpstr>Key-Value Storage</vt:lpstr>
      <vt:lpstr>25M+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İren Saltalı</cp:lastModifiedBy>
  <cp:revision>5</cp:revision>
  <dcterms:created xsi:type="dcterms:W3CDTF">2020-05-27T12:25:56Z</dcterms:created>
  <dcterms:modified xsi:type="dcterms:W3CDTF">2020-05-27T13:39:08Z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2020-05-27T00:00:00Z</vt:filetime>
  </property>
</Properties>
</file>