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85" r:id="rId2"/>
    <p:sldId id="290" r:id="rId3"/>
    <p:sldId id="291" r:id="rId4"/>
  </p:sldIdLst>
  <p:sldSz cx="18288000" cy="10287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Open Sans Light" pitchFamily="2" charset="0"/>
      <p:regular r:id="rId10"/>
    </p:embeddedFont>
    <p:embeddedFont>
      <p:font typeface="Open Sans SemiBold" pitchFamily="2" charset="0"/>
      <p:regular r:id="rId11"/>
      <p:bold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1370"/>
    <a:srgbClr val="521988"/>
    <a:srgbClr val="5E1E9B"/>
    <a:srgbClr val="7525BE"/>
    <a:srgbClr val="0B0229"/>
    <a:srgbClr val="101313"/>
    <a:srgbClr val="7526BE"/>
    <a:srgbClr val="8583EF"/>
    <a:srgbClr val="00A8EE"/>
    <a:srgbClr val="EF60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78" autoAdjust="0"/>
    <p:restoredTop sz="91414" autoAdjust="0"/>
  </p:normalViewPr>
  <p:slideViewPr>
    <p:cSldViewPr>
      <p:cViewPr>
        <p:scale>
          <a:sx n="60" d="100"/>
          <a:sy n="60" d="100"/>
        </p:scale>
        <p:origin x="1048" y="5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theme" Target="theme/theme1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80C2B-4C67-F048-9C24-FEF5A2C750F1}" type="datetimeFigureOut">
              <a:rPr lang="pl-PL" smtClean="0"/>
              <a:t>26.05.2024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E85FB-B0CB-4645-A69D-09C6FD03F3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5940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E85FB-B0CB-4645-A69D-09C6FD03F396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6351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E85FB-B0CB-4645-A69D-09C6FD03F396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7931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E85FB-B0CB-4645-A69D-09C6FD03F396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7783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rgbClr val="101313"/>
            </a:gs>
            <a:gs pos="100000">
              <a:srgbClr val="7526BE"/>
            </a:gs>
            <a:gs pos="72000">
              <a:srgbClr val="101313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6E50437D-EB15-D2E5-4EDE-3D6E5CD1A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485089">
            <a:off x="11252137" y="2610763"/>
            <a:ext cx="13612831" cy="13561226"/>
          </a:xfrm>
          <a:prstGeom prst="rect">
            <a:avLst/>
          </a:prstGeom>
        </p:spPr>
      </p:pic>
      <p:sp>
        <p:nvSpPr>
          <p:cNvPr id="39" name="Prostokąt zaokrąglony 38">
            <a:extLst>
              <a:ext uri="{FF2B5EF4-FFF2-40B4-BE49-F238E27FC236}">
                <a16:creationId xmlns:a16="http://schemas.microsoft.com/office/drawing/2014/main" id="{02A8CAA8-24E9-F96E-7E55-D0330314D55F}"/>
              </a:ext>
            </a:extLst>
          </p:cNvPr>
          <p:cNvSpPr/>
          <p:nvPr/>
        </p:nvSpPr>
        <p:spPr>
          <a:xfrm>
            <a:off x="12812517" y="1659746"/>
            <a:ext cx="5102060" cy="8173812"/>
          </a:xfrm>
          <a:prstGeom prst="roundRect">
            <a:avLst>
              <a:gd name="adj" fmla="val 3467"/>
            </a:avLst>
          </a:prstGeom>
          <a:solidFill>
            <a:srgbClr val="0C032A">
              <a:alpha val="66000"/>
            </a:srgbClr>
          </a:solidFill>
          <a:ln>
            <a:noFill/>
          </a:ln>
          <a:effectLst>
            <a:outerShdw blurRad="462104" dist="38100" dir="7800000" sx="101623" sy="101623" algn="tl" rotWithShape="0">
              <a:schemeClr val="bg1">
                <a:alpha val="84069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700" dirty="0"/>
          </a:p>
        </p:txBody>
      </p:sp>
      <p:sp>
        <p:nvSpPr>
          <p:cNvPr id="24" name="Prostokąt zaokrąglony 23">
            <a:extLst>
              <a:ext uri="{FF2B5EF4-FFF2-40B4-BE49-F238E27FC236}">
                <a16:creationId xmlns:a16="http://schemas.microsoft.com/office/drawing/2014/main" id="{973C8E12-D902-4EFE-463B-4E167D9FCBEB}"/>
              </a:ext>
            </a:extLst>
          </p:cNvPr>
          <p:cNvSpPr/>
          <p:nvPr/>
        </p:nvSpPr>
        <p:spPr>
          <a:xfrm>
            <a:off x="2977896" y="4009064"/>
            <a:ext cx="9096719" cy="5825469"/>
          </a:xfrm>
          <a:prstGeom prst="roundRect">
            <a:avLst>
              <a:gd name="adj" fmla="val 3905"/>
            </a:avLst>
          </a:prstGeom>
          <a:solidFill>
            <a:srgbClr val="0C032A">
              <a:alpha val="66000"/>
            </a:srgbClr>
          </a:solidFill>
          <a:ln>
            <a:noFill/>
          </a:ln>
          <a:effectLst>
            <a:outerShdw blurRad="307910" dist="38100" dir="7800000" sx="102000" sy="102000" algn="tl" rotWithShape="0">
              <a:schemeClr val="bg1">
                <a:alpha val="9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700" dirty="0"/>
          </a:p>
        </p:txBody>
      </p:sp>
      <p:sp>
        <p:nvSpPr>
          <p:cNvPr id="33" name="Prostokąt zaokrąglony 32">
            <a:extLst>
              <a:ext uri="{FF2B5EF4-FFF2-40B4-BE49-F238E27FC236}">
                <a16:creationId xmlns:a16="http://schemas.microsoft.com/office/drawing/2014/main" id="{C13118F8-4539-698E-9C2E-E04FAE089A2F}"/>
              </a:ext>
            </a:extLst>
          </p:cNvPr>
          <p:cNvSpPr/>
          <p:nvPr/>
        </p:nvSpPr>
        <p:spPr>
          <a:xfrm>
            <a:off x="2991000" y="1661471"/>
            <a:ext cx="2550318" cy="1735989"/>
          </a:xfrm>
          <a:prstGeom prst="roundRect">
            <a:avLst>
              <a:gd name="adj" fmla="val 12406"/>
            </a:avLst>
          </a:prstGeom>
          <a:solidFill>
            <a:srgbClr val="0C032A">
              <a:alpha val="66000"/>
            </a:srgbClr>
          </a:solidFill>
          <a:ln>
            <a:noFill/>
          </a:ln>
          <a:effectLst>
            <a:outerShdw blurRad="167363" dist="38100" dir="7800000" sx="104116" sy="104116" algn="tl" rotWithShape="0">
              <a:schemeClr val="bg1">
                <a:alpha val="87452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700" dirty="0"/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BA24CA0F-54F5-6E84-7E25-D45346CCA2B7}"/>
              </a:ext>
            </a:extLst>
          </p:cNvPr>
          <p:cNvSpPr txBox="1"/>
          <p:nvPr/>
        </p:nvSpPr>
        <p:spPr>
          <a:xfrm>
            <a:off x="1712956" y="4042607"/>
            <a:ext cx="8648700" cy="8463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6599"/>
              </a:lnSpc>
              <a:defRPr sz="6000" b="1">
                <a:solidFill>
                  <a:srgbClr val="F8F8F8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DDE3AC78-E588-1BC3-7EB0-5E3660F02177}"/>
              </a:ext>
            </a:extLst>
          </p:cNvPr>
          <p:cNvSpPr/>
          <p:nvPr/>
        </p:nvSpPr>
        <p:spPr>
          <a:xfrm>
            <a:off x="31684" y="357927"/>
            <a:ext cx="2555351" cy="10222223"/>
          </a:xfrm>
          <a:prstGeom prst="rect">
            <a:avLst/>
          </a:prstGeom>
          <a:gradFill>
            <a:gsLst>
              <a:gs pos="42000">
                <a:srgbClr val="101313"/>
              </a:gs>
              <a:gs pos="15000">
                <a:srgbClr val="7526BE"/>
              </a:gs>
              <a:gs pos="73000">
                <a:srgbClr val="0B0229"/>
              </a:gs>
            </a:gsLst>
            <a:lin ang="2400000" scaled="0"/>
          </a:gradFill>
          <a:ln>
            <a:noFill/>
          </a:ln>
          <a:effectLst>
            <a:outerShdw blurRad="463716" dist="38100" sx="101000" sy="101000" algn="l" rotWithShape="0">
              <a:srgbClr val="7525BE">
                <a:alpha val="70125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700" dirty="0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02E16143-4BEF-A824-8FDB-DC0BEF2BDC89}"/>
              </a:ext>
            </a:extLst>
          </p:cNvPr>
          <p:cNvSpPr/>
          <p:nvPr/>
        </p:nvSpPr>
        <p:spPr>
          <a:xfrm>
            <a:off x="15842" y="6968"/>
            <a:ext cx="18256315" cy="1106794"/>
          </a:xfrm>
          <a:prstGeom prst="rect">
            <a:avLst/>
          </a:prstGeom>
          <a:gradFill>
            <a:gsLst>
              <a:gs pos="6000">
                <a:srgbClr val="431370"/>
              </a:gs>
              <a:gs pos="92000">
                <a:srgbClr val="101313"/>
              </a:gs>
            </a:gsLst>
            <a:lin ang="162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700" spc="-225" dirty="0"/>
          </a:p>
        </p:txBody>
      </p:sp>
      <p:sp>
        <p:nvSpPr>
          <p:cNvPr id="21" name="Prostokąt zaokrąglony 20">
            <a:extLst>
              <a:ext uri="{FF2B5EF4-FFF2-40B4-BE49-F238E27FC236}">
                <a16:creationId xmlns:a16="http://schemas.microsoft.com/office/drawing/2014/main" id="{AE63B1C0-6EF1-51EE-9DA6-B23B7F6F289F}"/>
              </a:ext>
            </a:extLst>
          </p:cNvPr>
          <p:cNvSpPr/>
          <p:nvPr/>
        </p:nvSpPr>
        <p:spPr>
          <a:xfrm>
            <a:off x="2990999" y="1659747"/>
            <a:ext cx="2550319" cy="1737714"/>
          </a:xfrm>
          <a:prstGeom prst="roundRect">
            <a:avLst>
              <a:gd name="adj" fmla="val 12406"/>
            </a:avLst>
          </a:prstGeom>
          <a:solidFill>
            <a:srgbClr val="0C032A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700" dirty="0"/>
          </a:p>
        </p:txBody>
      </p:sp>
      <p:sp>
        <p:nvSpPr>
          <p:cNvPr id="47" name="pole tekstowe 46">
            <a:extLst>
              <a:ext uri="{FF2B5EF4-FFF2-40B4-BE49-F238E27FC236}">
                <a16:creationId xmlns:a16="http://schemas.microsoft.com/office/drawing/2014/main" id="{2DE03950-1213-DDF8-5EA5-6585BBB0331A}"/>
              </a:ext>
            </a:extLst>
          </p:cNvPr>
          <p:cNvSpPr txBox="1"/>
          <p:nvPr/>
        </p:nvSpPr>
        <p:spPr>
          <a:xfrm>
            <a:off x="563879" y="344076"/>
            <a:ext cx="10332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40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PRODUCTIVITY TRACKING APPLICATION</a:t>
            </a:r>
          </a:p>
        </p:txBody>
      </p:sp>
      <p:sp>
        <p:nvSpPr>
          <p:cNvPr id="49" name="pole tekstowe 48">
            <a:extLst>
              <a:ext uri="{FF2B5EF4-FFF2-40B4-BE49-F238E27FC236}">
                <a16:creationId xmlns:a16="http://schemas.microsoft.com/office/drawing/2014/main" id="{CC0903E3-A13A-C9AC-E371-AB0B804EA300}"/>
              </a:ext>
            </a:extLst>
          </p:cNvPr>
          <p:cNvSpPr txBox="1"/>
          <p:nvPr/>
        </p:nvSpPr>
        <p:spPr>
          <a:xfrm>
            <a:off x="6711694" y="414219"/>
            <a:ext cx="4184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spc="45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/ GENERAL</a:t>
            </a:r>
          </a:p>
        </p:txBody>
      </p:sp>
      <p:cxnSp>
        <p:nvCxnSpPr>
          <p:cNvPr id="57" name="Łącznik prosty 56">
            <a:extLst>
              <a:ext uri="{FF2B5EF4-FFF2-40B4-BE49-F238E27FC236}">
                <a16:creationId xmlns:a16="http://schemas.microsoft.com/office/drawing/2014/main" id="{A26C7455-75DA-3491-5EFB-505AC33D49C0}"/>
              </a:ext>
            </a:extLst>
          </p:cNvPr>
          <p:cNvCxnSpPr>
            <a:cxnSpLocks/>
          </p:cNvCxnSpPr>
          <p:nvPr/>
        </p:nvCxnSpPr>
        <p:spPr>
          <a:xfrm>
            <a:off x="229448" y="5101079"/>
            <a:ext cx="19714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Łącznik prosty 57">
            <a:extLst>
              <a:ext uri="{FF2B5EF4-FFF2-40B4-BE49-F238E27FC236}">
                <a16:creationId xmlns:a16="http://schemas.microsoft.com/office/drawing/2014/main" id="{6BFEDB54-7556-086A-033A-D368B94E3953}"/>
              </a:ext>
            </a:extLst>
          </p:cNvPr>
          <p:cNvCxnSpPr>
            <a:cxnSpLocks/>
          </p:cNvCxnSpPr>
          <p:nvPr/>
        </p:nvCxnSpPr>
        <p:spPr>
          <a:xfrm>
            <a:off x="238367" y="3238500"/>
            <a:ext cx="19714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pole tekstowe 61">
            <a:extLst>
              <a:ext uri="{FF2B5EF4-FFF2-40B4-BE49-F238E27FC236}">
                <a16:creationId xmlns:a16="http://schemas.microsoft.com/office/drawing/2014/main" id="{F9EE8CD6-49C8-A912-CCBC-F5CB5E6BCBF8}"/>
              </a:ext>
            </a:extLst>
          </p:cNvPr>
          <p:cNvSpPr txBox="1"/>
          <p:nvPr/>
        </p:nvSpPr>
        <p:spPr>
          <a:xfrm>
            <a:off x="142329" y="2795686"/>
            <a:ext cx="2449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pc="450" dirty="0">
                <a:solidFill>
                  <a:schemeClr val="bg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DEPARTMENTS</a:t>
            </a:r>
          </a:p>
        </p:txBody>
      </p:sp>
      <p:sp>
        <p:nvSpPr>
          <p:cNvPr id="64" name="pole tekstowe 63">
            <a:extLst>
              <a:ext uri="{FF2B5EF4-FFF2-40B4-BE49-F238E27FC236}">
                <a16:creationId xmlns:a16="http://schemas.microsoft.com/office/drawing/2014/main" id="{90C048ED-7C91-5F43-093B-9D47C9BC0A9D}"/>
              </a:ext>
            </a:extLst>
          </p:cNvPr>
          <p:cNvSpPr txBox="1"/>
          <p:nvPr/>
        </p:nvSpPr>
        <p:spPr>
          <a:xfrm>
            <a:off x="143128" y="4636662"/>
            <a:ext cx="1566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pc="450" dirty="0">
                <a:solidFill>
                  <a:schemeClr val="bg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TEAMS</a:t>
            </a:r>
            <a:endParaRPr lang="pl-PL" sz="1800" spc="450" dirty="0">
              <a:solidFill>
                <a:schemeClr val="bg1"/>
              </a:solidFill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66" name="Prostokąt zaokrąglony 65">
            <a:extLst>
              <a:ext uri="{FF2B5EF4-FFF2-40B4-BE49-F238E27FC236}">
                <a16:creationId xmlns:a16="http://schemas.microsoft.com/office/drawing/2014/main" id="{D7479984-EE1E-426A-3A10-2C0C1A7C1E49}"/>
              </a:ext>
            </a:extLst>
          </p:cNvPr>
          <p:cNvSpPr/>
          <p:nvPr/>
        </p:nvSpPr>
        <p:spPr>
          <a:xfrm>
            <a:off x="6203710" y="1684576"/>
            <a:ext cx="2550318" cy="1735989"/>
          </a:xfrm>
          <a:prstGeom prst="roundRect">
            <a:avLst>
              <a:gd name="adj" fmla="val 12406"/>
            </a:avLst>
          </a:prstGeom>
          <a:solidFill>
            <a:srgbClr val="0C032A">
              <a:alpha val="66000"/>
            </a:srgbClr>
          </a:solidFill>
          <a:ln>
            <a:noFill/>
          </a:ln>
          <a:effectLst>
            <a:outerShdw blurRad="167363" dist="38100" dir="7800000" sx="104116" sy="104116" algn="tl" rotWithShape="0">
              <a:schemeClr val="bg1">
                <a:alpha val="87452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700" dirty="0"/>
          </a:p>
        </p:txBody>
      </p:sp>
      <p:sp>
        <p:nvSpPr>
          <p:cNvPr id="68" name="Prostokąt zaokrąglony 67">
            <a:extLst>
              <a:ext uri="{FF2B5EF4-FFF2-40B4-BE49-F238E27FC236}">
                <a16:creationId xmlns:a16="http://schemas.microsoft.com/office/drawing/2014/main" id="{F486907C-6FDC-CA2C-CBE9-49DECBA3CCE1}"/>
              </a:ext>
            </a:extLst>
          </p:cNvPr>
          <p:cNvSpPr/>
          <p:nvPr/>
        </p:nvSpPr>
        <p:spPr>
          <a:xfrm>
            <a:off x="6210722" y="1684576"/>
            <a:ext cx="2550318" cy="1735989"/>
          </a:xfrm>
          <a:prstGeom prst="roundRect">
            <a:avLst>
              <a:gd name="adj" fmla="val 12406"/>
            </a:avLst>
          </a:prstGeom>
          <a:solidFill>
            <a:srgbClr val="0C032A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700" dirty="0"/>
          </a:p>
        </p:txBody>
      </p:sp>
      <p:sp>
        <p:nvSpPr>
          <p:cNvPr id="69" name="Prostokąt zaokrąglony 68">
            <a:extLst>
              <a:ext uri="{FF2B5EF4-FFF2-40B4-BE49-F238E27FC236}">
                <a16:creationId xmlns:a16="http://schemas.microsoft.com/office/drawing/2014/main" id="{DAE94148-57B8-20FD-8D39-558B76B1B37B}"/>
              </a:ext>
            </a:extLst>
          </p:cNvPr>
          <p:cNvSpPr/>
          <p:nvPr/>
        </p:nvSpPr>
        <p:spPr>
          <a:xfrm>
            <a:off x="9508114" y="1744811"/>
            <a:ext cx="2550318" cy="1735989"/>
          </a:xfrm>
          <a:prstGeom prst="roundRect">
            <a:avLst>
              <a:gd name="adj" fmla="val 12406"/>
            </a:avLst>
          </a:prstGeom>
          <a:solidFill>
            <a:srgbClr val="0C032A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700" dirty="0"/>
          </a:p>
        </p:txBody>
      </p:sp>
      <p:sp>
        <p:nvSpPr>
          <p:cNvPr id="71" name="Prostokąt zaokrąglony 70">
            <a:extLst>
              <a:ext uri="{FF2B5EF4-FFF2-40B4-BE49-F238E27FC236}">
                <a16:creationId xmlns:a16="http://schemas.microsoft.com/office/drawing/2014/main" id="{7EBBB36B-D91E-5EA1-6B30-CD4D7DA784BC}"/>
              </a:ext>
            </a:extLst>
          </p:cNvPr>
          <p:cNvSpPr/>
          <p:nvPr/>
        </p:nvSpPr>
        <p:spPr>
          <a:xfrm>
            <a:off x="9387156" y="1661471"/>
            <a:ext cx="2671276" cy="1759094"/>
          </a:xfrm>
          <a:prstGeom prst="roundRect">
            <a:avLst>
              <a:gd name="adj" fmla="val 12406"/>
            </a:avLst>
          </a:prstGeom>
          <a:solidFill>
            <a:srgbClr val="0C032A">
              <a:alpha val="66000"/>
            </a:srgbClr>
          </a:solidFill>
          <a:ln>
            <a:noFill/>
          </a:ln>
          <a:effectLst>
            <a:outerShdw blurRad="167363" dist="38100" dir="7800000" sx="104116" sy="104116" algn="tl" rotWithShape="0">
              <a:schemeClr val="bg1">
                <a:alpha val="87452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700" dirty="0"/>
          </a:p>
        </p:txBody>
      </p:sp>
      <p:sp>
        <p:nvSpPr>
          <p:cNvPr id="72" name="Prostokąt zaokrąglony 71">
            <a:extLst>
              <a:ext uri="{FF2B5EF4-FFF2-40B4-BE49-F238E27FC236}">
                <a16:creationId xmlns:a16="http://schemas.microsoft.com/office/drawing/2014/main" id="{1A121562-C135-F9C6-E75A-E732C76F82C7}"/>
              </a:ext>
            </a:extLst>
          </p:cNvPr>
          <p:cNvSpPr/>
          <p:nvPr/>
        </p:nvSpPr>
        <p:spPr>
          <a:xfrm>
            <a:off x="9387156" y="1659746"/>
            <a:ext cx="2687458" cy="1760819"/>
          </a:xfrm>
          <a:prstGeom prst="roundRect">
            <a:avLst>
              <a:gd name="adj" fmla="val 12406"/>
            </a:avLst>
          </a:prstGeom>
          <a:solidFill>
            <a:srgbClr val="0C032A">
              <a:alpha val="88198"/>
            </a:srgb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700" dirty="0"/>
          </a:p>
        </p:txBody>
      </p:sp>
      <p:sp>
        <p:nvSpPr>
          <p:cNvPr id="9" name="Prostokąt zaokrąglony 8">
            <a:extLst>
              <a:ext uri="{FF2B5EF4-FFF2-40B4-BE49-F238E27FC236}">
                <a16:creationId xmlns:a16="http://schemas.microsoft.com/office/drawing/2014/main" id="{2BF4EE85-A5F6-FFE7-04D4-6AD28A766962}"/>
              </a:ext>
            </a:extLst>
          </p:cNvPr>
          <p:cNvSpPr/>
          <p:nvPr/>
        </p:nvSpPr>
        <p:spPr>
          <a:xfrm>
            <a:off x="2990999" y="4009063"/>
            <a:ext cx="9051929" cy="5824495"/>
          </a:xfrm>
          <a:prstGeom prst="roundRect">
            <a:avLst>
              <a:gd name="adj" fmla="val 3467"/>
            </a:avLst>
          </a:prstGeom>
          <a:solidFill>
            <a:srgbClr val="0C032A">
              <a:alpha val="91024"/>
            </a:srgb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700" dirty="0"/>
          </a:p>
        </p:txBody>
      </p:sp>
      <p:sp>
        <p:nvSpPr>
          <p:cNvPr id="13" name="Prostokąt zaokrąglony 12">
            <a:extLst>
              <a:ext uri="{FF2B5EF4-FFF2-40B4-BE49-F238E27FC236}">
                <a16:creationId xmlns:a16="http://schemas.microsoft.com/office/drawing/2014/main" id="{DD2C97AC-DDD0-AB7B-A5EB-246BBF3E4E2D}"/>
              </a:ext>
            </a:extLst>
          </p:cNvPr>
          <p:cNvSpPr/>
          <p:nvPr/>
        </p:nvSpPr>
        <p:spPr>
          <a:xfrm>
            <a:off x="12790002" y="1659747"/>
            <a:ext cx="5102060" cy="8173812"/>
          </a:xfrm>
          <a:prstGeom prst="roundRect">
            <a:avLst>
              <a:gd name="adj" fmla="val 3467"/>
            </a:avLst>
          </a:prstGeom>
          <a:solidFill>
            <a:srgbClr val="0C032A">
              <a:alpha val="91024"/>
            </a:srgb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700" dirty="0"/>
          </a:p>
        </p:txBody>
      </p:sp>
    </p:spTree>
    <p:extLst>
      <p:ext uri="{BB962C8B-B14F-4D97-AF65-F5344CB8AC3E}">
        <p14:creationId xmlns:p14="http://schemas.microsoft.com/office/powerpoint/2010/main" val="2795340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6E50437D-EB15-D2E5-4EDE-3D6E5CD1A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485089">
            <a:off x="11252137" y="2610763"/>
            <a:ext cx="13612831" cy="13561226"/>
          </a:xfrm>
          <a:prstGeom prst="rect">
            <a:avLst/>
          </a:prstGeom>
        </p:spPr>
      </p:pic>
      <p:grpSp>
        <p:nvGrpSpPr>
          <p:cNvPr id="19" name="Grupa 18">
            <a:extLst>
              <a:ext uri="{FF2B5EF4-FFF2-40B4-BE49-F238E27FC236}">
                <a16:creationId xmlns:a16="http://schemas.microsoft.com/office/drawing/2014/main" id="{BC2A98FE-D92B-2341-CB7B-650E7D16F646}"/>
              </a:ext>
            </a:extLst>
          </p:cNvPr>
          <p:cNvGrpSpPr/>
          <p:nvPr/>
        </p:nvGrpSpPr>
        <p:grpSpPr>
          <a:xfrm>
            <a:off x="2990999" y="1757690"/>
            <a:ext cx="14923578" cy="8076842"/>
            <a:chOff x="2990999" y="1757690"/>
            <a:chExt cx="14923578" cy="8076842"/>
          </a:xfrm>
        </p:grpSpPr>
        <p:sp>
          <p:nvSpPr>
            <p:cNvPr id="12" name="Prostokąt zaokrąglony 11">
              <a:extLst>
                <a:ext uri="{FF2B5EF4-FFF2-40B4-BE49-F238E27FC236}">
                  <a16:creationId xmlns:a16="http://schemas.microsoft.com/office/drawing/2014/main" id="{080BDDC7-5E65-EE43-0CFC-C822FC44CB81}"/>
                </a:ext>
              </a:extLst>
            </p:cNvPr>
            <p:cNvSpPr/>
            <p:nvPr/>
          </p:nvSpPr>
          <p:spPr>
            <a:xfrm>
              <a:off x="12812517" y="5100102"/>
              <a:ext cx="5102060" cy="4733455"/>
            </a:xfrm>
            <a:prstGeom prst="roundRect">
              <a:avLst>
                <a:gd name="adj" fmla="val 3467"/>
              </a:avLst>
            </a:prstGeom>
            <a:solidFill>
              <a:srgbClr val="0C032A">
                <a:alpha val="66000"/>
              </a:srgbClr>
            </a:solidFill>
            <a:ln>
              <a:noFill/>
            </a:ln>
            <a:effectLst>
              <a:outerShdw blurRad="462104" dist="38100" dir="7800000" sx="101623" sy="101623" algn="tl" rotWithShape="0">
                <a:schemeClr val="bg1">
                  <a:alpha val="84069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700" dirty="0"/>
            </a:p>
          </p:txBody>
        </p:sp>
        <p:sp>
          <p:nvSpPr>
            <p:cNvPr id="15" name="Prostokąt zaokrąglony 14">
              <a:extLst>
                <a:ext uri="{FF2B5EF4-FFF2-40B4-BE49-F238E27FC236}">
                  <a16:creationId xmlns:a16="http://schemas.microsoft.com/office/drawing/2014/main" id="{5D0D0F54-D6E7-2AD3-3FBF-3D798B589783}"/>
                </a:ext>
              </a:extLst>
            </p:cNvPr>
            <p:cNvSpPr/>
            <p:nvPr/>
          </p:nvSpPr>
          <p:spPr>
            <a:xfrm>
              <a:off x="2990999" y="5143499"/>
              <a:ext cx="8777053" cy="4691033"/>
            </a:xfrm>
            <a:prstGeom prst="roundRect">
              <a:avLst>
                <a:gd name="adj" fmla="val 3905"/>
              </a:avLst>
            </a:prstGeom>
            <a:solidFill>
              <a:srgbClr val="0C032A">
                <a:alpha val="66000"/>
              </a:srgbClr>
            </a:solidFill>
            <a:ln>
              <a:noFill/>
            </a:ln>
            <a:effectLst>
              <a:outerShdw blurRad="307910" dist="38100" dir="7800000" sx="102000" sy="102000" algn="tl" rotWithShape="0">
                <a:schemeClr val="bg1">
                  <a:alpha val="9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700" dirty="0"/>
            </a:p>
          </p:txBody>
        </p:sp>
        <p:sp>
          <p:nvSpPr>
            <p:cNvPr id="16" name="Prostokąt zaokrąglony 15">
              <a:extLst>
                <a:ext uri="{FF2B5EF4-FFF2-40B4-BE49-F238E27FC236}">
                  <a16:creationId xmlns:a16="http://schemas.microsoft.com/office/drawing/2014/main" id="{1DBF2762-FD0A-E81C-155E-81951F04F537}"/>
                </a:ext>
              </a:extLst>
            </p:cNvPr>
            <p:cNvSpPr/>
            <p:nvPr/>
          </p:nvSpPr>
          <p:spPr>
            <a:xfrm>
              <a:off x="2990999" y="1757691"/>
              <a:ext cx="2800201" cy="2539992"/>
            </a:xfrm>
            <a:prstGeom prst="roundRect">
              <a:avLst>
                <a:gd name="adj" fmla="val 12406"/>
              </a:avLst>
            </a:prstGeom>
            <a:solidFill>
              <a:srgbClr val="0C032A">
                <a:alpha val="66000"/>
              </a:srgbClr>
            </a:solidFill>
            <a:ln>
              <a:noFill/>
            </a:ln>
            <a:effectLst>
              <a:outerShdw blurRad="167363" dist="38100" dir="7800000" sx="104116" sy="104116" algn="tl" rotWithShape="0">
                <a:schemeClr val="bg1">
                  <a:alpha val="87452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700" dirty="0"/>
            </a:p>
          </p:txBody>
        </p:sp>
        <p:sp>
          <p:nvSpPr>
            <p:cNvPr id="17" name="Prostokąt zaokrąglony 16">
              <a:extLst>
                <a:ext uri="{FF2B5EF4-FFF2-40B4-BE49-F238E27FC236}">
                  <a16:creationId xmlns:a16="http://schemas.microsoft.com/office/drawing/2014/main" id="{7829D620-69AD-0EE2-E7BE-D59C95C07A4B}"/>
                </a:ext>
              </a:extLst>
            </p:cNvPr>
            <p:cNvSpPr/>
            <p:nvPr/>
          </p:nvSpPr>
          <p:spPr>
            <a:xfrm>
              <a:off x="12790001" y="1757690"/>
              <a:ext cx="5102059" cy="2547610"/>
            </a:xfrm>
            <a:prstGeom prst="roundRect">
              <a:avLst>
                <a:gd name="adj" fmla="val 12406"/>
              </a:avLst>
            </a:prstGeom>
            <a:solidFill>
              <a:srgbClr val="0C032A">
                <a:alpha val="66000"/>
              </a:srgbClr>
            </a:solidFill>
            <a:ln>
              <a:noFill/>
            </a:ln>
            <a:effectLst>
              <a:outerShdw blurRad="167363" dist="38100" dir="7800000" sx="104116" sy="104116" algn="tl" rotWithShape="0">
                <a:schemeClr val="bg1">
                  <a:alpha val="87452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700" dirty="0"/>
            </a:p>
          </p:txBody>
        </p:sp>
        <p:sp>
          <p:nvSpPr>
            <p:cNvPr id="18" name="Prostokąt zaokrąglony 17">
              <a:extLst>
                <a:ext uri="{FF2B5EF4-FFF2-40B4-BE49-F238E27FC236}">
                  <a16:creationId xmlns:a16="http://schemas.microsoft.com/office/drawing/2014/main" id="{6F8CC636-4816-759A-0876-1E9121B79DA6}"/>
                </a:ext>
              </a:extLst>
            </p:cNvPr>
            <p:cNvSpPr/>
            <p:nvPr/>
          </p:nvSpPr>
          <p:spPr>
            <a:xfrm>
              <a:off x="6809203" y="1765309"/>
              <a:ext cx="4958850" cy="2519165"/>
            </a:xfrm>
            <a:prstGeom prst="roundRect">
              <a:avLst>
                <a:gd name="adj" fmla="val 12406"/>
              </a:avLst>
            </a:prstGeom>
            <a:solidFill>
              <a:srgbClr val="0C032A">
                <a:alpha val="66000"/>
              </a:srgbClr>
            </a:solidFill>
            <a:ln>
              <a:noFill/>
            </a:ln>
            <a:effectLst>
              <a:outerShdw blurRad="167363" dist="38100" dir="7800000" sx="104116" sy="104116" algn="tl" rotWithShape="0">
                <a:schemeClr val="bg1">
                  <a:alpha val="87452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700" dirty="0"/>
            </a:p>
          </p:txBody>
        </p:sp>
      </p:grpSp>
      <p:sp>
        <p:nvSpPr>
          <p:cNvPr id="2" name="TextBox 4">
            <a:extLst>
              <a:ext uri="{FF2B5EF4-FFF2-40B4-BE49-F238E27FC236}">
                <a16:creationId xmlns:a16="http://schemas.microsoft.com/office/drawing/2014/main" id="{BA24CA0F-54F5-6E84-7E25-D45346CCA2B7}"/>
              </a:ext>
            </a:extLst>
          </p:cNvPr>
          <p:cNvSpPr txBox="1"/>
          <p:nvPr/>
        </p:nvSpPr>
        <p:spPr>
          <a:xfrm>
            <a:off x="1712956" y="4042607"/>
            <a:ext cx="8648700" cy="8463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6599"/>
              </a:lnSpc>
              <a:defRPr sz="6000" b="1">
                <a:solidFill>
                  <a:srgbClr val="F8F8F8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DDE3AC78-E588-1BC3-7EB0-5E3660F02177}"/>
              </a:ext>
            </a:extLst>
          </p:cNvPr>
          <p:cNvSpPr/>
          <p:nvPr/>
        </p:nvSpPr>
        <p:spPr>
          <a:xfrm>
            <a:off x="31684" y="357927"/>
            <a:ext cx="2555351" cy="10222223"/>
          </a:xfrm>
          <a:prstGeom prst="rect">
            <a:avLst/>
          </a:prstGeom>
          <a:gradFill>
            <a:gsLst>
              <a:gs pos="42000">
                <a:srgbClr val="101313"/>
              </a:gs>
              <a:gs pos="15000">
                <a:srgbClr val="7526BE"/>
              </a:gs>
              <a:gs pos="73000">
                <a:srgbClr val="0B0229"/>
              </a:gs>
            </a:gsLst>
            <a:lin ang="2400000" scaled="0"/>
          </a:gradFill>
          <a:ln>
            <a:noFill/>
          </a:ln>
          <a:effectLst>
            <a:outerShdw blurRad="463716" dist="38100" sx="101000" sy="101000" algn="l" rotWithShape="0">
              <a:srgbClr val="7525BE">
                <a:alpha val="70125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700" dirty="0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02E16143-4BEF-A824-8FDB-DC0BEF2BDC89}"/>
              </a:ext>
            </a:extLst>
          </p:cNvPr>
          <p:cNvSpPr/>
          <p:nvPr/>
        </p:nvSpPr>
        <p:spPr>
          <a:xfrm>
            <a:off x="15842" y="6968"/>
            <a:ext cx="18256315" cy="1106794"/>
          </a:xfrm>
          <a:prstGeom prst="rect">
            <a:avLst/>
          </a:prstGeom>
          <a:gradFill>
            <a:gsLst>
              <a:gs pos="6000">
                <a:srgbClr val="431370"/>
              </a:gs>
              <a:gs pos="92000">
                <a:srgbClr val="101313"/>
              </a:gs>
            </a:gsLst>
            <a:lin ang="162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700" spc="-225" dirty="0"/>
          </a:p>
        </p:txBody>
      </p:sp>
      <p:sp>
        <p:nvSpPr>
          <p:cNvPr id="47" name="pole tekstowe 46">
            <a:extLst>
              <a:ext uri="{FF2B5EF4-FFF2-40B4-BE49-F238E27FC236}">
                <a16:creationId xmlns:a16="http://schemas.microsoft.com/office/drawing/2014/main" id="{2DE03950-1213-DDF8-5EA5-6585BBB0331A}"/>
              </a:ext>
            </a:extLst>
          </p:cNvPr>
          <p:cNvSpPr txBox="1"/>
          <p:nvPr/>
        </p:nvSpPr>
        <p:spPr>
          <a:xfrm>
            <a:off x="563879" y="344076"/>
            <a:ext cx="10332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40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PRODUCTIVITY TRACKING APPLICATION</a:t>
            </a:r>
          </a:p>
        </p:txBody>
      </p:sp>
      <p:sp>
        <p:nvSpPr>
          <p:cNvPr id="49" name="pole tekstowe 48">
            <a:extLst>
              <a:ext uri="{FF2B5EF4-FFF2-40B4-BE49-F238E27FC236}">
                <a16:creationId xmlns:a16="http://schemas.microsoft.com/office/drawing/2014/main" id="{CC0903E3-A13A-C9AC-E371-AB0B804EA300}"/>
              </a:ext>
            </a:extLst>
          </p:cNvPr>
          <p:cNvSpPr txBox="1"/>
          <p:nvPr/>
        </p:nvSpPr>
        <p:spPr>
          <a:xfrm>
            <a:off x="6711694" y="414219"/>
            <a:ext cx="50563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45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r>
              <a:rPr lang="pl-PL" dirty="0"/>
              <a:t>/ DEPARTMENTS &amp; TEAMS [1]</a:t>
            </a:r>
          </a:p>
        </p:txBody>
      </p:sp>
      <p:cxnSp>
        <p:nvCxnSpPr>
          <p:cNvPr id="57" name="Łącznik prosty 56">
            <a:extLst>
              <a:ext uri="{FF2B5EF4-FFF2-40B4-BE49-F238E27FC236}">
                <a16:creationId xmlns:a16="http://schemas.microsoft.com/office/drawing/2014/main" id="{A26C7455-75DA-3491-5EFB-505AC33D49C0}"/>
              </a:ext>
            </a:extLst>
          </p:cNvPr>
          <p:cNvCxnSpPr>
            <a:cxnSpLocks/>
          </p:cNvCxnSpPr>
          <p:nvPr/>
        </p:nvCxnSpPr>
        <p:spPr>
          <a:xfrm>
            <a:off x="229448" y="5101079"/>
            <a:ext cx="19714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Łącznik prosty 57">
            <a:extLst>
              <a:ext uri="{FF2B5EF4-FFF2-40B4-BE49-F238E27FC236}">
                <a16:creationId xmlns:a16="http://schemas.microsoft.com/office/drawing/2014/main" id="{6BFEDB54-7556-086A-033A-D368B94E3953}"/>
              </a:ext>
            </a:extLst>
          </p:cNvPr>
          <p:cNvCxnSpPr>
            <a:cxnSpLocks/>
          </p:cNvCxnSpPr>
          <p:nvPr/>
        </p:nvCxnSpPr>
        <p:spPr>
          <a:xfrm>
            <a:off x="238367" y="3238500"/>
            <a:ext cx="19714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pole tekstowe 61">
            <a:extLst>
              <a:ext uri="{FF2B5EF4-FFF2-40B4-BE49-F238E27FC236}">
                <a16:creationId xmlns:a16="http://schemas.microsoft.com/office/drawing/2014/main" id="{F9EE8CD6-49C8-A912-CCBC-F5CB5E6BCBF8}"/>
              </a:ext>
            </a:extLst>
          </p:cNvPr>
          <p:cNvSpPr txBox="1"/>
          <p:nvPr/>
        </p:nvSpPr>
        <p:spPr>
          <a:xfrm>
            <a:off x="142329" y="2795686"/>
            <a:ext cx="2449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pc="450" dirty="0">
                <a:solidFill>
                  <a:schemeClr val="bg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DEPARTMENTS</a:t>
            </a:r>
          </a:p>
        </p:txBody>
      </p:sp>
      <p:sp>
        <p:nvSpPr>
          <p:cNvPr id="64" name="pole tekstowe 63">
            <a:extLst>
              <a:ext uri="{FF2B5EF4-FFF2-40B4-BE49-F238E27FC236}">
                <a16:creationId xmlns:a16="http://schemas.microsoft.com/office/drawing/2014/main" id="{90C048ED-7C91-5F43-093B-9D47C9BC0A9D}"/>
              </a:ext>
            </a:extLst>
          </p:cNvPr>
          <p:cNvSpPr txBox="1"/>
          <p:nvPr/>
        </p:nvSpPr>
        <p:spPr>
          <a:xfrm>
            <a:off x="143128" y="4636662"/>
            <a:ext cx="1566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pc="450" dirty="0">
                <a:solidFill>
                  <a:schemeClr val="bg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TEAMS</a:t>
            </a:r>
            <a:endParaRPr lang="pl-PL" sz="1800" spc="450" dirty="0">
              <a:solidFill>
                <a:schemeClr val="bg1"/>
              </a:solidFill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grpSp>
        <p:nvGrpSpPr>
          <p:cNvPr id="11" name="Grupa 10">
            <a:extLst>
              <a:ext uri="{FF2B5EF4-FFF2-40B4-BE49-F238E27FC236}">
                <a16:creationId xmlns:a16="http://schemas.microsoft.com/office/drawing/2014/main" id="{7B163616-8406-0C03-6526-8027D5F89C8B}"/>
              </a:ext>
            </a:extLst>
          </p:cNvPr>
          <p:cNvGrpSpPr/>
          <p:nvPr/>
        </p:nvGrpSpPr>
        <p:grpSpPr>
          <a:xfrm>
            <a:off x="2990999" y="1756716"/>
            <a:ext cx="14901063" cy="8076842"/>
            <a:chOff x="2990999" y="1756716"/>
            <a:chExt cx="14901063" cy="8076842"/>
          </a:xfrm>
        </p:grpSpPr>
        <p:sp>
          <p:nvSpPr>
            <p:cNvPr id="3" name="Prostokąt zaokrąglony 2">
              <a:extLst>
                <a:ext uri="{FF2B5EF4-FFF2-40B4-BE49-F238E27FC236}">
                  <a16:creationId xmlns:a16="http://schemas.microsoft.com/office/drawing/2014/main" id="{7C7D353B-DAE4-B251-E336-B9BC2FA54700}"/>
                </a:ext>
              </a:extLst>
            </p:cNvPr>
            <p:cNvSpPr/>
            <p:nvPr/>
          </p:nvSpPr>
          <p:spPr>
            <a:xfrm>
              <a:off x="12790000" y="1778518"/>
              <a:ext cx="5102060" cy="2519165"/>
            </a:xfrm>
            <a:prstGeom prst="roundRect">
              <a:avLst>
                <a:gd name="adj" fmla="val 12406"/>
              </a:avLst>
            </a:prstGeom>
            <a:solidFill>
              <a:srgbClr val="0C032A">
                <a:alpha val="88198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700" dirty="0"/>
            </a:p>
          </p:txBody>
        </p:sp>
        <p:sp>
          <p:nvSpPr>
            <p:cNvPr id="5" name="Prostokąt zaokrąglony 4">
              <a:extLst>
                <a:ext uri="{FF2B5EF4-FFF2-40B4-BE49-F238E27FC236}">
                  <a16:creationId xmlns:a16="http://schemas.microsoft.com/office/drawing/2014/main" id="{05A7222A-D570-C249-DD87-3D6E5219F53B}"/>
                </a:ext>
              </a:extLst>
            </p:cNvPr>
            <p:cNvSpPr/>
            <p:nvPr/>
          </p:nvSpPr>
          <p:spPr>
            <a:xfrm>
              <a:off x="2990999" y="5081227"/>
              <a:ext cx="8777053" cy="4752331"/>
            </a:xfrm>
            <a:prstGeom prst="roundRect">
              <a:avLst>
                <a:gd name="adj" fmla="val 3467"/>
              </a:avLst>
            </a:prstGeom>
            <a:solidFill>
              <a:srgbClr val="0C032A">
                <a:alpha val="91024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700" dirty="0"/>
            </a:p>
          </p:txBody>
        </p:sp>
        <p:sp>
          <p:nvSpPr>
            <p:cNvPr id="7" name="Prostokąt zaokrąglony 6">
              <a:extLst>
                <a:ext uri="{FF2B5EF4-FFF2-40B4-BE49-F238E27FC236}">
                  <a16:creationId xmlns:a16="http://schemas.microsoft.com/office/drawing/2014/main" id="{70481A10-AA50-B77F-DB8D-D77BA0489BAC}"/>
                </a:ext>
              </a:extLst>
            </p:cNvPr>
            <p:cNvSpPr/>
            <p:nvPr/>
          </p:nvSpPr>
          <p:spPr>
            <a:xfrm>
              <a:off x="12790002" y="5100103"/>
              <a:ext cx="5102060" cy="4733455"/>
            </a:xfrm>
            <a:prstGeom prst="roundRect">
              <a:avLst>
                <a:gd name="adj" fmla="val 3467"/>
              </a:avLst>
            </a:prstGeom>
            <a:solidFill>
              <a:srgbClr val="0C032A">
                <a:alpha val="91024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700" dirty="0"/>
            </a:p>
          </p:txBody>
        </p:sp>
        <p:sp>
          <p:nvSpPr>
            <p:cNvPr id="8" name="Prostokąt zaokrąglony 7">
              <a:extLst>
                <a:ext uri="{FF2B5EF4-FFF2-40B4-BE49-F238E27FC236}">
                  <a16:creationId xmlns:a16="http://schemas.microsoft.com/office/drawing/2014/main" id="{69DFBB3D-3C59-0816-5E8F-A3AAB6C66C31}"/>
                </a:ext>
              </a:extLst>
            </p:cNvPr>
            <p:cNvSpPr/>
            <p:nvPr/>
          </p:nvSpPr>
          <p:spPr>
            <a:xfrm>
              <a:off x="6809202" y="1764335"/>
              <a:ext cx="4958850" cy="2519165"/>
            </a:xfrm>
            <a:prstGeom prst="roundRect">
              <a:avLst>
                <a:gd name="adj" fmla="val 12406"/>
              </a:avLst>
            </a:prstGeom>
            <a:solidFill>
              <a:srgbClr val="0C032A">
                <a:alpha val="88198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700" dirty="0"/>
            </a:p>
          </p:txBody>
        </p:sp>
        <p:sp>
          <p:nvSpPr>
            <p:cNvPr id="10" name="Prostokąt zaokrąglony 9">
              <a:extLst>
                <a:ext uri="{FF2B5EF4-FFF2-40B4-BE49-F238E27FC236}">
                  <a16:creationId xmlns:a16="http://schemas.microsoft.com/office/drawing/2014/main" id="{5613203A-8C1B-E047-C239-B6A929187255}"/>
                </a:ext>
              </a:extLst>
            </p:cNvPr>
            <p:cNvSpPr/>
            <p:nvPr/>
          </p:nvSpPr>
          <p:spPr>
            <a:xfrm>
              <a:off x="2995930" y="1756716"/>
              <a:ext cx="2795269" cy="2547610"/>
            </a:xfrm>
            <a:prstGeom prst="roundRect">
              <a:avLst>
                <a:gd name="adj" fmla="val 12406"/>
              </a:avLst>
            </a:prstGeom>
            <a:solidFill>
              <a:srgbClr val="0C032A">
                <a:alpha val="88198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7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6405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6E50437D-EB15-D2E5-4EDE-3D6E5CD1A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485089">
            <a:off x="11252137" y="2610763"/>
            <a:ext cx="13612831" cy="13561226"/>
          </a:xfrm>
          <a:prstGeom prst="rect">
            <a:avLst/>
          </a:prstGeom>
        </p:spPr>
      </p:pic>
      <p:grpSp>
        <p:nvGrpSpPr>
          <p:cNvPr id="19" name="Grupa 18">
            <a:extLst>
              <a:ext uri="{FF2B5EF4-FFF2-40B4-BE49-F238E27FC236}">
                <a16:creationId xmlns:a16="http://schemas.microsoft.com/office/drawing/2014/main" id="{BC2A98FE-D92B-2341-CB7B-650E7D16F646}"/>
              </a:ext>
            </a:extLst>
          </p:cNvPr>
          <p:cNvGrpSpPr/>
          <p:nvPr/>
        </p:nvGrpSpPr>
        <p:grpSpPr>
          <a:xfrm>
            <a:off x="2990999" y="1757690"/>
            <a:ext cx="14923578" cy="8076842"/>
            <a:chOff x="2990999" y="1757690"/>
            <a:chExt cx="14923578" cy="8076842"/>
          </a:xfrm>
        </p:grpSpPr>
        <p:sp>
          <p:nvSpPr>
            <p:cNvPr id="12" name="Prostokąt zaokrąglony 11">
              <a:extLst>
                <a:ext uri="{FF2B5EF4-FFF2-40B4-BE49-F238E27FC236}">
                  <a16:creationId xmlns:a16="http://schemas.microsoft.com/office/drawing/2014/main" id="{080BDDC7-5E65-EE43-0CFC-C822FC44CB81}"/>
                </a:ext>
              </a:extLst>
            </p:cNvPr>
            <p:cNvSpPr/>
            <p:nvPr/>
          </p:nvSpPr>
          <p:spPr>
            <a:xfrm>
              <a:off x="12812517" y="5100102"/>
              <a:ext cx="5102060" cy="4733455"/>
            </a:xfrm>
            <a:prstGeom prst="roundRect">
              <a:avLst>
                <a:gd name="adj" fmla="val 3467"/>
              </a:avLst>
            </a:prstGeom>
            <a:solidFill>
              <a:srgbClr val="0C032A">
                <a:alpha val="66000"/>
              </a:srgbClr>
            </a:solidFill>
            <a:ln>
              <a:noFill/>
            </a:ln>
            <a:effectLst>
              <a:outerShdw blurRad="462104" dist="38100" dir="7800000" sx="101623" sy="101623" algn="tl" rotWithShape="0">
                <a:schemeClr val="bg1">
                  <a:alpha val="84069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700" dirty="0"/>
            </a:p>
          </p:txBody>
        </p:sp>
        <p:sp>
          <p:nvSpPr>
            <p:cNvPr id="15" name="Prostokąt zaokrąglony 14">
              <a:extLst>
                <a:ext uri="{FF2B5EF4-FFF2-40B4-BE49-F238E27FC236}">
                  <a16:creationId xmlns:a16="http://schemas.microsoft.com/office/drawing/2014/main" id="{5D0D0F54-D6E7-2AD3-3FBF-3D798B589783}"/>
                </a:ext>
              </a:extLst>
            </p:cNvPr>
            <p:cNvSpPr/>
            <p:nvPr/>
          </p:nvSpPr>
          <p:spPr>
            <a:xfrm>
              <a:off x="2990999" y="5143499"/>
              <a:ext cx="8777053" cy="4691033"/>
            </a:xfrm>
            <a:prstGeom prst="roundRect">
              <a:avLst>
                <a:gd name="adj" fmla="val 3905"/>
              </a:avLst>
            </a:prstGeom>
            <a:solidFill>
              <a:srgbClr val="0C032A">
                <a:alpha val="66000"/>
              </a:srgbClr>
            </a:solidFill>
            <a:ln>
              <a:noFill/>
            </a:ln>
            <a:effectLst>
              <a:outerShdw blurRad="307910" dist="38100" dir="7800000" sx="102000" sy="102000" algn="tl" rotWithShape="0">
                <a:schemeClr val="bg1">
                  <a:alpha val="9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700" dirty="0"/>
            </a:p>
          </p:txBody>
        </p:sp>
        <p:sp>
          <p:nvSpPr>
            <p:cNvPr id="16" name="Prostokąt zaokrąglony 15">
              <a:extLst>
                <a:ext uri="{FF2B5EF4-FFF2-40B4-BE49-F238E27FC236}">
                  <a16:creationId xmlns:a16="http://schemas.microsoft.com/office/drawing/2014/main" id="{1DBF2762-FD0A-E81C-155E-81951F04F537}"/>
                </a:ext>
              </a:extLst>
            </p:cNvPr>
            <p:cNvSpPr/>
            <p:nvPr/>
          </p:nvSpPr>
          <p:spPr>
            <a:xfrm>
              <a:off x="2990999" y="1757691"/>
              <a:ext cx="2800201" cy="2539992"/>
            </a:xfrm>
            <a:prstGeom prst="roundRect">
              <a:avLst>
                <a:gd name="adj" fmla="val 12406"/>
              </a:avLst>
            </a:prstGeom>
            <a:solidFill>
              <a:srgbClr val="0C032A">
                <a:alpha val="66000"/>
              </a:srgbClr>
            </a:solidFill>
            <a:ln>
              <a:noFill/>
            </a:ln>
            <a:effectLst>
              <a:outerShdw blurRad="167363" dist="38100" dir="7800000" sx="104116" sy="104116" algn="tl" rotWithShape="0">
                <a:schemeClr val="bg1">
                  <a:alpha val="87452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700" dirty="0"/>
            </a:p>
          </p:txBody>
        </p:sp>
        <p:sp>
          <p:nvSpPr>
            <p:cNvPr id="17" name="Prostokąt zaokrąglony 16">
              <a:extLst>
                <a:ext uri="{FF2B5EF4-FFF2-40B4-BE49-F238E27FC236}">
                  <a16:creationId xmlns:a16="http://schemas.microsoft.com/office/drawing/2014/main" id="{7829D620-69AD-0EE2-E7BE-D59C95C07A4B}"/>
                </a:ext>
              </a:extLst>
            </p:cNvPr>
            <p:cNvSpPr/>
            <p:nvPr/>
          </p:nvSpPr>
          <p:spPr>
            <a:xfrm>
              <a:off x="12790001" y="1757690"/>
              <a:ext cx="5102059" cy="2547610"/>
            </a:xfrm>
            <a:prstGeom prst="roundRect">
              <a:avLst>
                <a:gd name="adj" fmla="val 12406"/>
              </a:avLst>
            </a:prstGeom>
            <a:solidFill>
              <a:srgbClr val="0C032A">
                <a:alpha val="66000"/>
              </a:srgbClr>
            </a:solidFill>
            <a:ln>
              <a:noFill/>
            </a:ln>
            <a:effectLst>
              <a:outerShdw blurRad="167363" dist="38100" dir="7800000" sx="104116" sy="104116" algn="tl" rotWithShape="0">
                <a:schemeClr val="bg1">
                  <a:alpha val="87452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700" dirty="0"/>
            </a:p>
          </p:txBody>
        </p:sp>
        <p:sp>
          <p:nvSpPr>
            <p:cNvPr id="18" name="Prostokąt zaokrąglony 17">
              <a:extLst>
                <a:ext uri="{FF2B5EF4-FFF2-40B4-BE49-F238E27FC236}">
                  <a16:creationId xmlns:a16="http://schemas.microsoft.com/office/drawing/2014/main" id="{6F8CC636-4816-759A-0876-1E9121B79DA6}"/>
                </a:ext>
              </a:extLst>
            </p:cNvPr>
            <p:cNvSpPr/>
            <p:nvPr/>
          </p:nvSpPr>
          <p:spPr>
            <a:xfrm>
              <a:off x="6809203" y="1765309"/>
              <a:ext cx="4958850" cy="2519165"/>
            </a:xfrm>
            <a:prstGeom prst="roundRect">
              <a:avLst>
                <a:gd name="adj" fmla="val 12406"/>
              </a:avLst>
            </a:prstGeom>
            <a:solidFill>
              <a:srgbClr val="0C032A">
                <a:alpha val="66000"/>
              </a:srgbClr>
            </a:solidFill>
            <a:ln>
              <a:noFill/>
            </a:ln>
            <a:effectLst>
              <a:outerShdw blurRad="167363" dist="38100" dir="7800000" sx="104116" sy="104116" algn="tl" rotWithShape="0">
                <a:schemeClr val="bg1">
                  <a:alpha val="87452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700" dirty="0"/>
            </a:p>
          </p:txBody>
        </p:sp>
      </p:grpSp>
      <p:sp>
        <p:nvSpPr>
          <p:cNvPr id="2" name="TextBox 4">
            <a:extLst>
              <a:ext uri="{FF2B5EF4-FFF2-40B4-BE49-F238E27FC236}">
                <a16:creationId xmlns:a16="http://schemas.microsoft.com/office/drawing/2014/main" id="{BA24CA0F-54F5-6E84-7E25-D45346CCA2B7}"/>
              </a:ext>
            </a:extLst>
          </p:cNvPr>
          <p:cNvSpPr txBox="1"/>
          <p:nvPr/>
        </p:nvSpPr>
        <p:spPr>
          <a:xfrm>
            <a:off x="1712956" y="4042607"/>
            <a:ext cx="8648700" cy="8463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6599"/>
              </a:lnSpc>
              <a:defRPr sz="6000" b="1">
                <a:solidFill>
                  <a:srgbClr val="F8F8F8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DDE3AC78-E588-1BC3-7EB0-5E3660F02177}"/>
              </a:ext>
            </a:extLst>
          </p:cNvPr>
          <p:cNvSpPr/>
          <p:nvPr/>
        </p:nvSpPr>
        <p:spPr>
          <a:xfrm>
            <a:off x="31684" y="357927"/>
            <a:ext cx="2555351" cy="10222223"/>
          </a:xfrm>
          <a:prstGeom prst="rect">
            <a:avLst/>
          </a:prstGeom>
          <a:gradFill>
            <a:gsLst>
              <a:gs pos="42000">
                <a:srgbClr val="101313"/>
              </a:gs>
              <a:gs pos="15000">
                <a:srgbClr val="7526BE"/>
              </a:gs>
              <a:gs pos="73000">
                <a:srgbClr val="0B0229"/>
              </a:gs>
            </a:gsLst>
            <a:lin ang="2400000" scaled="0"/>
          </a:gradFill>
          <a:ln>
            <a:noFill/>
          </a:ln>
          <a:effectLst>
            <a:outerShdw blurRad="463716" dist="38100" sx="101000" sy="101000" algn="l" rotWithShape="0">
              <a:srgbClr val="7525BE">
                <a:alpha val="70125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700" dirty="0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02E16143-4BEF-A824-8FDB-DC0BEF2BDC89}"/>
              </a:ext>
            </a:extLst>
          </p:cNvPr>
          <p:cNvSpPr/>
          <p:nvPr/>
        </p:nvSpPr>
        <p:spPr>
          <a:xfrm>
            <a:off x="15842" y="6968"/>
            <a:ext cx="18256315" cy="1106794"/>
          </a:xfrm>
          <a:prstGeom prst="rect">
            <a:avLst/>
          </a:prstGeom>
          <a:gradFill>
            <a:gsLst>
              <a:gs pos="6000">
                <a:srgbClr val="431370"/>
              </a:gs>
              <a:gs pos="92000">
                <a:srgbClr val="101313"/>
              </a:gs>
            </a:gsLst>
            <a:lin ang="162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700" spc="-225" dirty="0"/>
          </a:p>
        </p:txBody>
      </p:sp>
      <p:sp>
        <p:nvSpPr>
          <p:cNvPr id="47" name="pole tekstowe 46">
            <a:extLst>
              <a:ext uri="{FF2B5EF4-FFF2-40B4-BE49-F238E27FC236}">
                <a16:creationId xmlns:a16="http://schemas.microsoft.com/office/drawing/2014/main" id="{2DE03950-1213-DDF8-5EA5-6585BBB0331A}"/>
              </a:ext>
            </a:extLst>
          </p:cNvPr>
          <p:cNvSpPr txBox="1"/>
          <p:nvPr/>
        </p:nvSpPr>
        <p:spPr>
          <a:xfrm>
            <a:off x="563879" y="344076"/>
            <a:ext cx="10332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40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PRODUCTIVITY TRACKING APPLICATION</a:t>
            </a:r>
          </a:p>
        </p:txBody>
      </p:sp>
      <p:sp>
        <p:nvSpPr>
          <p:cNvPr id="49" name="pole tekstowe 48">
            <a:extLst>
              <a:ext uri="{FF2B5EF4-FFF2-40B4-BE49-F238E27FC236}">
                <a16:creationId xmlns:a16="http://schemas.microsoft.com/office/drawing/2014/main" id="{CC0903E3-A13A-C9AC-E371-AB0B804EA300}"/>
              </a:ext>
            </a:extLst>
          </p:cNvPr>
          <p:cNvSpPr txBox="1"/>
          <p:nvPr/>
        </p:nvSpPr>
        <p:spPr>
          <a:xfrm>
            <a:off x="6711694" y="414219"/>
            <a:ext cx="50563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45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r>
              <a:rPr lang="pl-PL" dirty="0"/>
              <a:t>/ DEPARTMENTS &amp; TEAMS [2]</a:t>
            </a:r>
          </a:p>
        </p:txBody>
      </p:sp>
      <p:cxnSp>
        <p:nvCxnSpPr>
          <p:cNvPr id="57" name="Łącznik prosty 56">
            <a:extLst>
              <a:ext uri="{FF2B5EF4-FFF2-40B4-BE49-F238E27FC236}">
                <a16:creationId xmlns:a16="http://schemas.microsoft.com/office/drawing/2014/main" id="{A26C7455-75DA-3491-5EFB-505AC33D49C0}"/>
              </a:ext>
            </a:extLst>
          </p:cNvPr>
          <p:cNvCxnSpPr>
            <a:cxnSpLocks/>
          </p:cNvCxnSpPr>
          <p:nvPr/>
        </p:nvCxnSpPr>
        <p:spPr>
          <a:xfrm>
            <a:off x="229448" y="5101079"/>
            <a:ext cx="19714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Łącznik prosty 57">
            <a:extLst>
              <a:ext uri="{FF2B5EF4-FFF2-40B4-BE49-F238E27FC236}">
                <a16:creationId xmlns:a16="http://schemas.microsoft.com/office/drawing/2014/main" id="{6BFEDB54-7556-086A-033A-D368B94E3953}"/>
              </a:ext>
            </a:extLst>
          </p:cNvPr>
          <p:cNvCxnSpPr>
            <a:cxnSpLocks/>
          </p:cNvCxnSpPr>
          <p:nvPr/>
        </p:nvCxnSpPr>
        <p:spPr>
          <a:xfrm>
            <a:off x="238367" y="3238500"/>
            <a:ext cx="19714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pole tekstowe 61">
            <a:extLst>
              <a:ext uri="{FF2B5EF4-FFF2-40B4-BE49-F238E27FC236}">
                <a16:creationId xmlns:a16="http://schemas.microsoft.com/office/drawing/2014/main" id="{F9EE8CD6-49C8-A912-CCBC-F5CB5E6BCBF8}"/>
              </a:ext>
            </a:extLst>
          </p:cNvPr>
          <p:cNvSpPr txBox="1"/>
          <p:nvPr/>
        </p:nvSpPr>
        <p:spPr>
          <a:xfrm>
            <a:off x="142329" y="2795686"/>
            <a:ext cx="2449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pc="450" dirty="0">
                <a:solidFill>
                  <a:schemeClr val="bg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DEPARTMENTS</a:t>
            </a:r>
          </a:p>
        </p:txBody>
      </p:sp>
      <p:sp>
        <p:nvSpPr>
          <p:cNvPr id="64" name="pole tekstowe 63">
            <a:extLst>
              <a:ext uri="{FF2B5EF4-FFF2-40B4-BE49-F238E27FC236}">
                <a16:creationId xmlns:a16="http://schemas.microsoft.com/office/drawing/2014/main" id="{90C048ED-7C91-5F43-093B-9D47C9BC0A9D}"/>
              </a:ext>
            </a:extLst>
          </p:cNvPr>
          <p:cNvSpPr txBox="1"/>
          <p:nvPr/>
        </p:nvSpPr>
        <p:spPr>
          <a:xfrm>
            <a:off x="143128" y="4636662"/>
            <a:ext cx="1566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pc="450" dirty="0">
                <a:solidFill>
                  <a:schemeClr val="bg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TEAMS</a:t>
            </a:r>
            <a:endParaRPr lang="pl-PL" sz="1800" spc="450" dirty="0">
              <a:solidFill>
                <a:schemeClr val="bg1"/>
              </a:solidFill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grpSp>
        <p:nvGrpSpPr>
          <p:cNvPr id="11" name="Grupa 10">
            <a:extLst>
              <a:ext uri="{FF2B5EF4-FFF2-40B4-BE49-F238E27FC236}">
                <a16:creationId xmlns:a16="http://schemas.microsoft.com/office/drawing/2014/main" id="{7B163616-8406-0C03-6526-8027D5F89C8B}"/>
              </a:ext>
            </a:extLst>
          </p:cNvPr>
          <p:cNvGrpSpPr/>
          <p:nvPr/>
        </p:nvGrpSpPr>
        <p:grpSpPr>
          <a:xfrm>
            <a:off x="2990999" y="1756716"/>
            <a:ext cx="14901063" cy="8076842"/>
            <a:chOff x="2990999" y="1756716"/>
            <a:chExt cx="14901063" cy="8076842"/>
          </a:xfrm>
        </p:grpSpPr>
        <p:sp>
          <p:nvSpPr>
            <p:cNvPr id="3" name="Prostokąt zaokrąglony 2">
              <a:extLst>
                <a:ext uri="{FF2B5EF4-FFF2-40B4-BE49-F238E27FC236}">
                  <a16:creationId xmlns:a16="http://schemas.microsoft.com/office/drawing/2014/main" id="{7C7D353B-DAE4-B251-E336-B9BC2FA54700}"/>
                </a:ext>
              </a:extLst>
            </p:cNvPr>
            <p:cNvSpPr/>
            <p:nvPr/>
          </p:nvSpPr>
          <p:spPr>
            <a:xfrm>
              <a:off x="12790000" y="1778518"/>
              <a:ext cx="5102060" cy="2519165"/>
            </a:xfrm>
            <a:prstGeom prst="roundRect">
              <a:avLst>
                <a:gd name="adj" fmla="val 12406"/>
              </a:avLst>
            </a:prstGeom>
            <a:solidFill>
              <a:srgbClr val="0C032A">
                <a:alpha val="88198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700" dirty="0"/>
            </a:p>
          </p:txBody>
        </p:sp>
        <p:sp>
          <p:nvSpPr>
            <p:cNvPr id="5" name="Prostokąt zaokrąglony 4">
              <a:extLst>
                <a:ext uri="{FF2B5EF4-FFF2-40B4-BE49-F238E27FC236}">
                  <a16:creationId xmlns:a16="http://schemas.microsoft.com/office/drawing/2014/main" id="{05A7222A-D570-C249-DD87-3D6E5219F53B}"/>
                </a:ext>
              </a:extLst>
            </p:cNvPr>
            <p:cNvSpPr/>
            <p:nvPr/>
          </p:nvSpPr>
          <p:spPr>
            <a:xfrm>
              <a:off x="2990999" y="5081227"/>
              <a:ext cx="8777053" cy="4752331"/>
            </a:xfrm>
            <a:prstGeom prst="roundRect">
              <a:avLst>
                <a:gd name="adj" fmla="val 3467"/>
              </a:avLst>
            </a:prstGeom>
            <a:solidFill>
              <a:srgbClr val="0C032A">
                <a:alpha val="91024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700" dirty="0"/>
            </a:p>
          </p:txBody>
        </p:sp>
        <p:sp>
          <p:nvSpPr>
            <p:cNvPr id="7" name="Prostokąt zaokrąglony 6">
              <a:extLst>
                <a:ext uri="{FF2B5EF4-FFF2-40B4-BE49-F238E27FC236}">
                  <a16:creationId xmlns:a16="http://schemas.microsoft.com/office/drawing/2014/main" id="{70481A10-AA50-B77F-DB8D-D77BA0489BAC}"/>
                </a:ext>
              </a:extLst>
            </p:cNvPr>
            <p:cNvSpPr/>
            <p:nvPr/>
          </p:nvSpPr>
          <p:spPr>
            <a:xfrm>
              <a:off x="12790002" y="5100103"/>
              <a:ext cx="5102060" cy="4733455"/>
            </a:xfrm>
            <a:prstGeom prst="roundRect">
              <a:avLst>
                <a:gd name="adj" fmla="val 3467"/>
              </a:avLst>
            </a:prstGeom>
            <a:solidFill>
              <a:srgbClr val="0C032A">
                <a:alpha val="91024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700" dirty="0"/>
            </a:p>
          </p:txBody>
        </p:sp>
        <p:sp>
          <p:nvSpPr>
            <p:cNvPr id="8" name="Prostokąt zaokrąglony 7">
              <a:extLst>
                <a:ext uri="{FF2B5EF4-FFF2-40B4-BE49-F238E27FC236}">
                  <a16:creationId xmlns:a16="http://schemas.microsoft.com/office/drawing/2014/main" id="{69DFBB3D-3C59-0816-5E8F-A3AAB6C66C31}"/>
                </a:ext>
              </a:extLst>
            </p:cNvPr>
            <p:cNvSpPr/>
            <p:nvPr/>
          </p:nvSpPr>
          <p:spPr>
            <a:xfrm>
              <a:off x="6809202" y="1764335"/>
              <a:ext cx="4958850" cy="2519165"/>
            </a:xfrm>
            <a:prstGeom prst="roundRect">
              <a:avLst>
                <a:gd name="adj" fmla="val 12406"/>
              </a:avLst>
            </a:prstGeom>
            <a:solidFill>
              <a:srgbClr val="0C032A">
                <a:alpha val="88198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700" dirty="0"/>
            </a:p>
          </p:txBody>
        </p:sp>
        <p:sp>
          <p:nvSpPr>
            <p:cNvPr id="10" name="Prostokąt zaokrąglony 9">
              <a:extLst>
                <a:ext uri="{FF2B5EF4-FFF2-40B4-BE49-F238E27FC236}">
                  <a16:creationId xmlns:a16="http://schemas.microsoft.com/office/drawing/2014/main" id="{5613203A-8C1B-E047-C239-B6A929187255}"/>
                </a:ext>
              </a:extLst>
            </p:cNvPr>
            <p:cNvSpPr/>
            <p:nvPr/>
          </p:nvSpPr>
          <p:spPr>
            <a:xfrm>
              <a:off x="2995930" y="1756716"/>
              <a:ext cx="2795269" cy="2547610"/>
            </a:xfrm>
            <a:prstGeom prst="roundRect">
              <a:avLst>
                <a:gd name="adj" fmla="val 12406"/>
              </a:avLst>
            </a:prstGeom>
            <a:solidFill>
              <a:srgbClr val="0C032A">
                <a:alpha val="88198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7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77967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3278</TotalTime>
  <Words>37</Words>
  <Application>Microsoft Macintosh PowerPoint</Application>
  <PresentationFormat>Niestandardowy</PresentationFormat>
  <Paragraphs>18</Paragraphs>
  <Slides>3</Slides>
  <Notes>3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8" baseType="lpstr">
      <vt:lpstr>Open Sans Light</vt:lpstr>
      <vt:lpstr>Open Sans SemiBold</vt:lpstr>
      <vt:lpstr>Arial</vt:lpstr>
      <vt:lpstr>Calibri</vt:lpstr>
      <vt:lpstr>Office Theme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Kearney Case</dc:title>
  <cp:lastModifiedBy>Irena Zimovska</cp:lastModifiedBy>
  <cp:revision>15</cp:revision>
  <dcterms:created xsi:type="dcterms:W3CDTF">2006-08-16T00:00:00Z</dcterms:created>
  <dcterms:modified xsi:type="dcterms:W3CDTF">2024-05-26T12:40:13Z</dcterms:modified>
  <dc:identifier>DAGERDBIS1g</dc:identifier>
</cp:coreProperties>
</file>