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85" r:id="rId2"/>
    <p:sldId id="290" r:id="rId3"/>
    <p:sldId id="292" r:id="rId4"/>
  </p:sldIdLst>
  <p:sldSz cx="18288000" cy="10287000"/>
  <p:notesSz cx="6858000" cy="9144000"/>
  <p:embeddedFontLst>
    <p:embeddedFont>
      <p:font typeface="Open Sans Light" panose="020B0306030504020204" pitchFamily="34" charset="0"/>
      <p:regular r:id="rId6"/>
      <p:italic r:id="rId7"/>
    </p:embeddedFont>
    <p:embeddedFont>
      <p:font typeface="Open Sans SemiBold" panose="020B0606030504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1370"/>
    <a:srgbClr val="521988"/>
    <a:srgbClr val="5E1E9B"/>
    <a:srgbClr val="7525BE"/>
    <a:srgbClr val="0B0229"/>
    <a:srgbClr val="101313"/>
    <a:srgbClr val="7526BE"/>
    <a:srgbClr val="8583EF"/>
    <a:srgbClr val="00A8EE"/>
    <a:srgbClr val="EF6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3" autoAdjust="0"/>
    <p:restoredTop sz="91419" autoAdjust="0"/>
  </p:normalViewPr>
  <p:slideViewPr>
    <p:cSldViewPr>
      <p:cViewPr>
        <p:scale>
          <a:sx n="85" d="100"/>
          <a:sy n="85" d="100"/>
        </p:scale>
        <p:origin x="2424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80C2B-4C67-F048-9C24-FEF5A2C750F1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85FB-B0CB-4645-A69D-09C6FD03F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94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85FB-B0CB-4645-A69D-09C6FD03F39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35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85FB-B0CB-4645-A69D-09C6FD03F39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793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85FB-B0CB-4645-A69D-09C6FD03F39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950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101313"/>
            </a:gs>
            <a:gs pos="100000">
              <a:srgbClr val="7526BE"/>
            </a:gs>
            <a:gs pos="72000">
              <a:srgbClr val="101313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E50437D-EB15-D2E5-4EDE-3D6E5CD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85089">
            <a:off x="11252137" y="2610763"/>
            <a:ext cx="13612831" cy="13561226"/>
          </a:xfrm>
          <a:prstGeom prst="rect">
            <a:avLst/>
          </a:prstGeom>
        </p:spPr>
      </p:pic>
      <p:sp>
        <p:nvSpPr>
          <p:cNvPr id="39" name="Prostokąt zaokrąglony 38">
            <a:extLst>
              <a:ext uri="{FF2B5EF4-FFF2-40B4-BE49-F238E27FC236}">
                <a16:creationId xmlns:a16="http://schemas.microsoft.com/office/drawing/2014/main" id="{02A8CAA8-24E9-F96E-7E55-D0330314D55F}"/>
              </a:ext>
            </a:extLst>
          </p:cNvPr>
          <p:cNvSpPr/>
          <p:nvPr/>
        </p:nvSpPr>
        <p:spPr>
          <a:xfrm>
            <a:off x="12812517" y="1659746"/>
            <a:ext cx="5102060" cy="8173812"/>
          </a:xfrm>
          <a:prstGeom prst="roundRect">
            <a:avLst>
              <a:gd name="adj" fmla="val 3467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462104" dist="38100" dir="7800000" sx="101623" sy="101623" algn="tl" rotWithShape="0">
              <a:schemeClr val="bg1">
                <a:alpha val="84069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4" name="Prostokąt zaokrąglony 23">
            <a:extLst>
              <a:ext uri="{FF2B5EF4-FFF2-40B4-BE49-F238E27FC236}">
                <a16:creationId xmlns:a16="http://schemas.microsoft.com/office/drawing/2014/main" id="{973C8E12-D902-4EFE-463B-4E167D9FCBEB}"/>
              </a:ext>
            </a:extLst>
          </p:cNvPr>
          <p:cNvSpPr/>
          <p:nvPr/>
        </p:nvSpPr>
        <p:spPr>
          <a:xfrm>
            <a:off x="2977896" y="4009064"/>
            <a:ext cx="9096719" cy="5825469"/>
          </a:xfrm>
          <a:prstGeom prst="roundRect">
            <a:avLst>
              <a:gd name="adj" fmla="val 3905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307910" dist="38100" dir="7800000" sx="102000" sy="102000" algn="tl" rotWithShape="0">
              <a:schemeClr val="bg1">
                <a:alpha val="9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33" name="Prostokąt zaokrąglony 32">
            <a:extLst>
              <a:ext uri="{FF2B5EF4-FFF2-40B4-BE49-F238E27FC236}">
                <a16:creationId xmlns:a16="http://schemas.microsoft.com/office/drawing/2014/main" id="{C13118F8-4539-698E-9C2E-E04FAE089A2F}"/>
              </a:ext>
            </a:extLst>
          </p:cNvPr>
          <p:cNvSpPr/>
          <p:nvPr/>
        </p:nvSpPr>
        <p:spPr>
          <a:xfrm>
            <a:off x="2991000" y="1661471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A24CA0F-54F5-6E84-7E25-D45346CCA2B7}"/>
              </a:ext>
            </a:extLst>
          </p:cNvPr>
          <p:cNvSpPr txBox="1"/>
          <p:nvPr/>
        </p:nvSpPr>
        <p:spPr>
          <a:xfrm>
            <a:off x="1712956" y="4042607"/>
            <a:ext cx="86487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599"/>
              </a:lnSpc>
              <a:defRPr sz="6000" b="1">
                <a:solidFill>
                  <a:srgbClr val="F8F8F8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DE3AC78-E588-1BC3-7EB0-5E3660F02177}"/>
              </a:ext>
            </a:extLst>
          </p:cNvPr>
          <p:cNvSpPr/>
          <p:nvPr/>
        </p:nvSpPr>
        <p:spPr>
          <a:xfrm>
            <a:off x="31684" y="357927"/>
            <a:ext cx="2555351" cy="10222223"/>
          </a:xfrm>
          <a:prstGeom prst="rect">
            <a:avLst/>
          </a:prstGeom>
          <a:gradFill>
            <a:gsLst>
              <a:gs pos="42000">
                <a:srgbClr val="101313"/>
              </a:gs>
              <a:gs pos="15000">
                <a:srgbClr val="7526BE"/>
              </a:gs>
              <a:gs pos="73000">
                <a:srgbClr val="0B0229"/>
              </a:gs>
            </a:gsLst>
            <a:lin ang="2400000" scaled="0"/>
          </a:gradFill>
          <a:ln>
            <a:noFill/>
          </a:ln>
          <a:effectLst>
            <a:outerShdw blurRad="463716" dist="38100" sx="101000" sy="101000" algn="l" rotWithShape="0">
              <a:srgbClr val="7525BE">
                <a:alpha val="70125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E16143-4BEF-A824-8FDB-DC0BEF2BDC89}"/>
              </a:ext>
            </a:extLst>
          </p:cNvPr>
          <p:cNvSpPr/>
          <p:nvPr/>
        </p:nvSpPr>
        <p:spPr>
          <a:xfrm>
            <a:off x="15842" y="6968"/>
            <a:ext cx="18256315" cy="1106794"/>
          </a:xfrm>
          <a:prstGeom prst="rect">
            <a:avLst/>
          </a:prstGeom>
          <a:gradFill>
            <a:gsLst>
              <a:gs pos="6000">
                <a:srgbClr val="431370"/>
              </a:gs>
              <a:gs pos="92000">
                <a:srgbClr val="101313"/>
              </a:gs>
            </a:gsLst>
            <a:lin ang="16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spc="-225" dirty="0"/>
          </a:p>
        </p:txBody>
      </p:sp>
      <p:sp>
        <p:nvSpPr>
          <p:cNvPr id="21" name="Prostokąt zaokrąglony 20">
            <a:extLst>
              <a:ext uri="{FF2B5EF4-FFF2-40B4-BE49-F238E27FC236}">
                <a16:creationId xmlns:a16="http://schemas.microsoft.com/office/drawing/2014/main" id="{AE63B1C0-6EF1-51EE-9DA6-B23B7F6F289F}"/>
              </a:ext>
            </a:extLst>
          </p:cNvPr>
          <p:cNvSpPr/>
          <p:nvPr/>
        </p:nvSpPr>
        <p:spPr>
          <a:xfrm>
            <a:off x="2990999" y="1659747"/>
            <a:ext cx="2550319" cy="1737714"/>
          </a:xfrm>
          <a:prstGeom prst="roundRect">
            <a:avLst>
              <a:gd name="adj" fmla="val 12406"/>
            </a:avLst>
          </a:prstGeom>
          <a:solidFill>
            <a:srgbClr val="0C032A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E03950-1213-DDF8-5EA5-6585BBB0331A}"/>
              </a:ext>
            </a:extLst>
          </p:cNvPr>
          <p:cNvSpPr txBox="1"/>
          <p:nvPr/>
        </p:nvSpPr>
        <p:spPr>
          <a:xfrm>
            <a:off x="563879" y="344076"/>
            <a:ext cx="1033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PRODUCTIVITY TRACKING APPLICATION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CC0903E3-A13A-C9AC-E371-AB0B804EA300}"/>
              </a:ext>
            </a:extLst>
          </p:cNvPr>
          <p:cNvSpPr txBox="1"/>
          <p:nvPr/>
        </p:nvSpPr>
        <p:spPr>
          <a:xfrm>
            <a:off x="6711694" y="414219"/>
            <a:ext cx="4184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spc="45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/ GENERAL</a:t>
            </a:r>
          </a:p>
        </p:txBody>
      </p: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A26C7455-75DA-3491-5EFB-505AC33D49C0}"/>
              </a:ext>
            </a:extLst>
          </p:cNvPr>
          <p:cNvCxnSpPr>
            <a:cxnSpLocks/>
          </p:cNvCxnSpPr>
          <p:nvPr/>
        </p:nvCxnSpPr>
        <p:spPr>
          <a:xfrm>
            <a:off x="287743" y="3969124"/>
            <a:ext cx="1971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6BFEDB54-7556-086A-033A-D368B94E3953}"/>
              </a:ext>
            </a:extLst>
          </p:cNvPr>
          <p:cNvCxnSpPr>
            <a:cxnSpLocks/>
          </p:cNvCxnSpPr>
          <p:nvPr/>
        </p:nvCxnSpPr>
        <p:spPr>
          <a:xfrm>
            <a:off x="212359" y="2092022"/>
            <a:ext cx="19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9EE8CD6-49C8-A912-CCBC-F5CB5E6BCBF8}"/>
              </a:ext>
            </a:extLst>
          </p:cNvPr>
          <p:cNvSpPr txBox="1"/>
          <p:nvPr/>
        </p:nvSpPr>
        <p:spPr>
          <a:xfrm>
            <a:off x="116321" y="1649208"/>
            <a:ext cx="24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DEPARTMENTS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90C048ED-7C91-5F43-093B-9D47C9BC0A9D}"/>
              </a:ext>
            </a:extLst>
          </p:cNvPr>
          <p:cNvSpPr txBox="1"/>
          <p:nvPr/>
        </p:nvSpPr>
        <p:spPr>
          <a:xfrm>
            <a:off x="201423" y="3504707"/>
            <a:ext cx="156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TEAMS</a:t>
            </a:r>
            <a:endParaRPr lang="pl-PL" sz="1800" spc="450" dirty="0">
              <a:solidFill>
                <a:schemeClr val="bg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66" name="Prostokąt zaokrąglony 65">
            <a:extLst>
              <a:ext uri="{FF2B5EF4-FFF2-40B4-BE49-F238E27FC236}">
                <a16:creationId xmlns:a16="http://schemas.microsoft.com/office/drawing/2014/main" id="{D7479984-EE1E-426A-3A10-2C0C1A7C1E49}"/>
              </a:ext>
            </a:extLst>
          </p:cNvPr>
          <p:cNvSpPr/>
          <p:nvPr/>
        </p:nvSpPr>
        <p:spPr>
          <a:xfrm>
            <a:off x="6203710" y="1684576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68" name="Prostokąt zaokrąglony 67">
            <a:extLst>
              <a:ext uri="{FF2B5EF4-FFF2-40B4-BE49-F238E27FC236}">
                <a16:creationId xmlns:a16="http://schemas.microsoft.com/office/drawing/2014/main" id="{F486907C-6FDC-CA2C-CBE9-49DECBA3CCE1}"/>
              </a:ext>
            </a:extLst>
          </p:cNvPr>
          <p:cNvSpPr/>
          <p:nvPr/>
        </p:nvSpPr>
        <p:spPr>
          <a:xfrm>
            <a:off x="6210722" y="1684576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69" name="Prostokąt zaokrąglony 68">
            <a:extLst>
              <a:ext uri="{FF2B5EF4-FFF2-40B4-BE49-F238E27FC236}">
                <a16:creationId xmlns:a16="http://schemas.microsoft.com/office/drawing/2014/main" id="{DAE94148-57B8-20FD-8D39-558B76B1B37B}"/>
              </a:ext>
            </a:extLst>
          </p:cNvPr>
          <p:cNvSpPr/>
          <p:nvPr/>
        </p:nvSpPr>
        <p:spPr>
          <a:xfrm>
            <a:off x="9508114" y="1744811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71" name="Prostokąt zaokrąglony 70">
            <a:extLst>
              <a:ext uri="{FF2B5EF4-FFF2-40B4-BE49-F238E27FC236}">
                <a16:creationId xmlns:a16="http://schemas.microsoft.com/office/drawing/2014/main" id="{7EBBB36B-D91E-5EA1-6B30-CD4D7DA784BC}"/>
              </a:ext>
            </a:extLst>
          </p:cNvPr>
          <p:cNvSpPr/>
          <p:nvPr/>
        </p:nvSpPr>
        <p:spPr>
          <a:xfrm>
            <a:off x="9387156" y="1661471"/>
            <a:ext cx="2671276" cy="1759094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72" name="Prostokąt zaokrąglony 71">
            <a:extLst>
              <a:ext uri="{FF2B5EF4-FFF2-40B4-BE49-F238E27FC236}">
                <a16:creationId xmlns:a16="http://schemas.microsoft.com/office/drawing/2014/main" id="{1A121562-C135-F9C6-E75A-E732C76F82C7}"/>
              </a:ext>
            </a:extLst>
          </p:cNvPr>
          <p:cNvSpPr/>
          <p:nvPr/>
        </p:nvSpPr>
        <p:spPr>
          <a:xfrm>
            <a:off x="9387156" y="1659746"/>
            <a:ext cx="2687458" cy="1760819"/>
          </a:xfrm>
          <a:prstGeom prst="roundRect">
            <a:avLst>
              <a:gd name="adj" fmla="val 12406"/>
            </a:avLst>
          </a:prstGeom>
          <a:solidFill>
            <a:srgbClr val="0C032A">
              <a:alpha val="88198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9" name="Prostokąt zaokrąglony 8">
            <a:extLst>
              <a:ext uri="{FF2B5EF4-FFF2-40B4-BE49-F238E27FC236}">
                <a16:creationId xmlns:a16="http://schemas.microsoft.com/office/drawing/2014/main" id="{2BF4EE85-A5F6-FFE7-04D4-6AD28A766962}"/>
              </a:ext>
            </a:extLst>
          </p:cNvPr>
          <p:cNvSpPr/>
          <p:nvPr/>
        </p:nvSpPr>
        <p:spPr>
          <a:xfrm>
            <a:off x="2990999" y="4009063"/>
            <a:ext cx="9051929" cy="5824495"/>
          </a:xfrm>
          <a:prstGeom prst="roundRect">
            <a:avLst>
              <a:gd name="adj" fmla="val 3467"/>
            </a:avLst>
          </a:prstGeom>
          <a:solidFill>
            <a:srgbClr val="0C032A">
              <a:alpha val="91024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3" name="Prostokąt zaokrąglony 12">
            <a:extLst>
              <a:ext uri="{FF2B5EF4-FFF2-40B4-BE49-F238E27FC236}">
                <a16:creationId xmlns:a16="http://schemas.microsoft.com/office/drawing/2014/main" id="{DD2C97AC-DDD0-AB7B-A5EB-246BBF3E4E2D}"/>
              </a:ext>
            </a:extLst>
          </p:cNvPr>
          <p:cNvSpPr/>
          <p:nvPr/>
        </p:nvSpPr>
        <p:spPr>
          <a:xfrm>
            <a:off x="12790002" y="1659747"/>
            <a:ext cx="5102060" cy="8173812"/>
          </a:xfrm>
          <a:prstGeom prst="roundRect">
            <a:avLst>
              <a:gd name="adj" fmla="val 3467"/>
            </a:avLst>
          </a:prstGeom>
          <a:solidFill>
            <a:srgbClr val="0C032A">
              <a:alpha val="91024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</p:spTree>
    <p:extLst>
      <p:ext uri="{BB962C8B-B14F-4D97-AF65-F5344CB8AC3E}">
        <p14:creationId xmlns:p14="http://schemas.microsoft.com/office/powerpoint/2010/main" val="279534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E50437D-EB15-D2E5-4EDE-3D6E5CD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85089">
            <a:off x="11252137" y="2610763"/>
            <a:ext cx="13612831" cy="13561226"/>
          </a:xfrm>
          <a:prstGeom prst="rect">
            <a:avLst/>
          </a:prstGeom>
        </p:spPr>
      </p:pic>
      <p:grpSp>
        <p:nvGrpSpPr>
          <p:cNvPr id="19" name="Grupa 18">
            <a:extLst>
              <a:ext uri="{FF2B5EF4-FFF2-40B4-BE49-F238E27FC236}">
                <a16:creationId xmlns:a16="http://schemas.microsoft.com/office/drawing/2014/main" id="{BC2A98FE-D92B-2341-CB7B-650E7D16F646}"/>
              </a:ext>
            </a:extLst>
          </p:cNvPr>
          <p:cNvGrpSpPr/>
          <p:nvPr/>
        </p:nvGrpSpPr>
        <p:grpSpPr>
          <a:xfrm>
            <a:off x="2990999" y="1757690"/>
            <a:ext cx="14923578" cy="8076842"/>
            <a:chOff x="2990999" y="1757690"/>
            <a:chExt cx="14923578" cy="8076842"/>
          </a:xfrm>
        </p:grpSpPr>
        <p:sp>
          <p:nvSpPr>
            <p:cNvPr id="12" name="Prostokąt zaokrąglony 11">
              <a:extLst>
                <a:ext uri="{FF2B5EF4-FFF2-40B4-BE49-F238E27FC236}">
                  <a16:creationId xmlns:a16="http://schemas.microsoft.com/office/drawing/2014/main" id="{080BDDC7-5E65-EE43-0CFC-C822FC44CB81}"/>
                </a:ext>
              </a:extLst>
            </p:cNvPr>
            <p:cNvSpPr/>
            <p:nvPr/>
          </p:nvSpPr>
          <p:spPr>
            <a:xfrm>
              <a:off x="12812517" y="5100102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462104" dist="38100" dir="7800000" sx="101623" sy="101623" algn="tl" rotWithShape="0">
                <a:schemeClr val="bg1">
                  <a:alpha val="84069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5" name="Prostokąt zaokrąglony 14">
              <a:extLst>
                <a:ext uri="{FF2B5EF4-FFF2-40B4-BE49-F238E27FC236}">
                  <a16:creationId xmlns:a16="http://schemas.microsoft.com/office/drawing/2014/main" id="{5D0D0F54-D6E7-2AD3-3FBF-3D798B589783}"/>
                </a:ext>
              </a:extLst>
            </p:cNvPr>
            <p:cNvSpPr/>
            <p:nvPr/>
          </p:nvSpPr>
          <p:spPr>
            <a:xfrm>
              <a:off x="2990999" y="5143499"/>
              <a:ext cx="8777053" cy="4691033"/>
            </a:xfrm>
            <a:prstGeom prst="roundRect">
              <a:avLst>
                <a:gd name="adj" fmla="val 3905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307910" dist="38100" dir="7800000" sx="102000" sy="102000" algn="tl" rotWithShape="0">
                <a:schemeClr val="bg1">
                  <a:alpha val="9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6" name="Prostokąt zaokrąglony 15">
              <a:extLst>
                <a:ext uri="{FF2B5EF4-FFF2-40B4-BE49-F238E27FC236}">
                  <a16:creationId xmlns:a16="http://schemas.microsoft.com/office/drawing/2014/main" id="{1DBF2762-FD0A-E81C-155E-81951F04F537}"/>
                </a:ext>
              </a:extLst>
            </p:cNvPr>
            <p:cNvSpPr/>
            <p:nvPr/>
          </p:nvSpPr>
          <p:spPr>
            <a:xfrm>
              <a:off x="2990999" y="1757691"/>
              <a:ext cx="2800201" cy="2539992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7" name="Prostokąt zaokrąglony 16">
              <a:extLst>
                <a:ext uri="{FF2B5EF4-FFF2-40B4-BE49-F238E27FC236}">
                  <a16:creationId xmlns:a16="http://schemas.microsoft.com/office/drawing/2014/main" id="{7829D620-69AD-0EE2-E7BE-D59C95C07A4B}"/>
                </a:ext>
              </a:extLst>
            </p:cNvPr>
            <p:cNvSpPr/>
            <p:nvPr/>
          </p:nvSpPr>
          <p:spPr>
            <a:xfrm>
              <a:off x="12790001" y="1757690"/>
              <a:ext cx="510205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8" name="Prostokąt zaokrąglony 17">
              <a:extLst>
                <a:ext uri="{FF2B5EF4-FFF2-40B4-BE49-F238E27FC236}">
                  <a16:creationId xmlns:a16="http://schemas.microsoft.com/office/drawing/2014/main" id="{6F8CC636-4816-759A-0876-1E9121B79DA6}"/>
                </a:ext>
              </a:extLst>
            </p:cNvPr>
            <p:cNvSpPr/>
            <p:nvPr/>
          </p:nvSpPr>
          <p:spPr>
            <a:xfrm>
              <a:off x="6809203" y="1765309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BA24CA0F-54F5-6E84-7E25-D45346CCA2B7}"/>
              </a:ext>
            </a:extLst>
          </p:cNvPr>
          <p:cNvSpPr txBox="1"/>
          <p:nvPr/>
        </p:nvSpPr>
        <p:spPr>
          <a:xfrm>
            <a:off x="1712956" y="4042607"/>
            <a:ext cx="86487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599"/>
              </a:lnSpc>
              <a:defRPr sz="6000" b="1">
                <a:solidFill>
                  <a:srgbClr val="F8F8F8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DE3AC78-E588-1BC3-7EB0-5E3660F02177}"/>
              </a:ext>
            </a:extLst>
          </p:cNvPr>
          <p:cNvSpPr/>
          <p:nvPr/>
        </p:nvSpPr>
        <p:spPr>
          <a:xfrm>
            <a:off x="31684" y="357927"/>
            <a:ext cx="2555351" cy="10222223"/>
          </a:xfrm>
          <a:prstGeom prst="rect">
            <a:avLst/>
          </a:prstGeom>
          <a:gradFill>
            <a:gsLst>
              <a:gs pos="42000">
                <a:srgbClr val="101313"/>
              </a:gs>
              <a:gs pos="15000">
                <a:srgbClr val="7526BE"/>
              </a:gs>
              <a:gs pos="73000">
                <a:srgbClr val="0B0229"/>
              </a:gs>
            </a:gsLst>
            <a:lin ang="2400000" scaled="0"/>
          </a:gradFill>
          <a:ln>
            <a:noFill/>
          </a:ln>
          <a:effectLst>
            <a:outerShdw blurRad="463716" dist="38100" sx="101000" sy="101000" algn="l" rotWithShape="0">
              <a:srgbClr val="7525BE">
                <a:alpha val="70125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E16143-4BEF-A824-8FDB-DC0BEF2BDC89}"/>
              </a:ext>
            </a:extLst>
          </p:cNvPr>
          <p:cNvSpPr/>
          <p:nvPr/>
        </p:nvSpPr>
        <p:spPr>
          <a:xfrm>
            <a:off x="15842" y="6968"/>
            <a:ext cx="18256315" cy="1106794"/>
          </a:xfrm>
          <a:prstGeom prst="rect">
            <a:avLst/>
          </a:prstGeom>
          <a:gradFill>
            <a:gsLst>
              <a:gs pos="6000">
                <a:srgbClr val="431370"/>
              </a:gs>
              <a:gs pos="92000">
                <a:srgbClr val="101313"/>
              </a:gs>
            </a:gsLst>
            <a:lin ang="16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spc="-225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E03950-1213-DDF8-5EA5-6585BBB0331A}"/>
              </a:ext>
            </a:extLst>
          </p:cNvPr>
          <p:cNvSpPr txBox="1"/>
          <p:nvPr/>
        </p:nvSpPr>
        <p:spPr>
          <a:xfrm>
            <a:off x="563879" y="344076"/>
            <a:ext cx="1033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PRODUCTIVITY TRACKING APPLICATION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CC0903E3-A13A-C9AC-E371-AB0B804EA300}"/>
              </a:ext>
            </a:extLst>
          </p:cNvPr>
          <p:cNvSpPr txBox="1"/>
          <p:nvPr/>
        </p:nvSpPr>
        <p:spPr>
          <a:xfrm>
            <a:off x="6711694" y="414219"/>
            <a:ext cx="5056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45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pl-PL" dirty="0"/>
              <a:t>/ DEPARTMENTS &amp; TEAMS [1]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7B163616-8406-0C03-6526-8027D5F89C8B}"/>
              </a:ext>
            </a:extLst>
          </p:cNvPr>
          <p:cNvGrpSpPr/>
          <p:nvPr/>
        </p:nvGrpSpPr>
        <p:grpSpPr>
          <a:xfrm>
            <a:off x="2990999" y="1756716"/>
            <a:ext cx="14901063" cy="8076842"/>
            <a:chOff x="2990999" y="1756716"/>
            <a:chExt cx="14901063" cy="8076842"/>
          </a:xfrm>
        </p:grpSpPr>
        <p:sp>
          <p:nvSpPr>
            <p:cNvPr id="3" name="Prostokąt zaokrąglony 2">
              <a:extLst>
                <a:ext uri="{FF2B5EF4-FFF2-40B4-BE49-F238E27FC236}">
                  <a16:creationId xmlns:a16="http://schemas.microsoft.com/office/drawing/2014/main" id="{7C7D353B-DAE4-B251-E336-B9BC2FA54700}"/>
                </a:ext>
              </a:extLst>
            </p:cNvPr>
            <p:cNvSpPr/>
            <p:nvPr/>
          </p:nvSpPr>
          <p:spPr>
            <a:xfrm>
              <a:off x="12790000" y="1778518"/>
              <a:ext cx="510206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5" name="Prostokąt zaokrąglony 4">
              <a:extLst>
                <a:ext uri="{FF2B5EF4-FFF2-40B4-BE49-F238E27FC236}">
                  <a16:creationId xmlns:a16="http://schemas.microsoft.com/office/drawing/2014/main" id="{05A7222A-D570-C249-DD87-3D6E5219F53B}"/>
                </a:ext>
              </a:extLst>
            </p:cNvPr>
            <p:cNvSpPr/>
            <p:nvPr/>
          </p:nvSpPr>
          <p:spPr>
            <a:xfrm>
              <a:off x="2990999" y="5081227"/>
              <a:ext cx="8777053" cy="4752331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7" name="Prostokąt zaokrąglony 6">
              <a:extLst>
                <a:ext uri="{FF2B5EF4-FFF2-40B4-BE49-F238E27FC236}">
                  <a16:creationId xmlns:a16="http://schemas.microsoft.com/office/drawing/2014/main" id="{70481A10-AA50-B77F-DB8D-D77BA0489BAC}"/>
                </a:ext>
              </a:extLst>
            </p:cNvPr>
            <p:cNvSpPr/>
            <p:nvPr/>
          </p:nvSpPr>
          <p:spPr>
            <a:xfrm>
              <a:off x="12790002" y="5100103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8" name="Prostokąt zaokrąglony 7">
              <a:extLst>
                <a:ext uri="{FF2B5EF4-FFF2-40B4-BE49-F238E27FC236}">
                  <a16:creationId xmlns:a16="http://schemas.microsoft.com/office/drawing/2014/main" id="{69DFBB3D-3C59-0816-5E8F-A3AAB6C66C31}"/>
                </a:ext>
              </a:extLst>
            </p:cNvPr>
            <p:cNvSpPr/>
            <p:nvPr/>
          </p:nvSpPr>
          <p:spPr>
            <a:xfrm>
              <a:off x="6809202" y="1764335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0" name="Prostokąt zaokrąglony 9">
              <a:extLst>
                <a:ext uri="{FF2B5EF4-FFF2-40B4-BE49-F238E27FC236}">
                  <a16:creationId xmlns:a16="http://schemas.microsoft.com/office/drawing/2014/main" id="{5613203A-8C1B-E047-C239-B6A929187255}"/>
                </a:ext>
              </a:extLst>
            </p:cNvPr>
            <p:cNvSpPr/>
            <p:nvPr/>
          </p:nvSpPr>
          <p:spPr>
            <a:xfrm>
              <a:off x="2995930" y="1756716"/>
              <a:ext cx="279526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3C1C52A-C30D-DCFA-4249-2A60A57CE330}"/>
              </a:ext>
            </a:extLst>
          </p:cNvPr>
          <p:cNvCxnSpPr>
            <a:cxnSpLocks/>
          </p:cNvCxnSpPr>
          <p:nvPr/>
        </p:nvCxnSpPr>
        <p:spPr>
          <a:xfrm>
            <a:off x="287743" y="3969124"/>
            <a:ext cx="1971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74D33A2B-8541-4252-E9B2-B5CDF7FD5BED}"/>
              </a:ext>
            </a:extLst>
          </p:cNvPr>
          <p:cNvCxnSpPr>
            <a:cxnSpLocks/>
          </p:cNvCxnSpPr>
          <p:nvPr/>
        </p:nvCxnSpPr>
        <p:spPr>
          <a:xfrm>
            <a:off x="212359" y="2092022"/>
            <a:ext cx="19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B9B9E472-D82E-B351-9A49-13D314C463C8}"/>
              </a:ext>
            </a:extLst>
          </p:cNvPr>
          <p:cNvSpPr txBox="1"/>
          <p:nvPr/>
        </p:nvSpPr>
        <p:spPr>
          <a:xfrm>
            <a:off x="116321" y="1649208"/>
            <a:ext cx="24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DEPARTMENTS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FE6526F-59D4-2F2A-582E-B8735E3C653E}"/>
              </a:ext>
            </a:extLst>
          </p:cNvPr>
          <p:cNvSpPr txBox="1"/>
          <p:nvPr/>
        </p:nvSpPr>
        <p:spPr>
          <a:xfrm>
            <a:off x="201423" y="3504707"/>
            <a:ext cx="156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TEAMS</a:t>
            </a:r>
            <a:endParaRPr lang="pl-PL" sz="1800" spc="450" dirty="0">
              <a:solidFill>
                <a:schemeClr val="bg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0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E50437D-EB15-D2E5-4EDE-3D6E5CD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85089">
            <a:off x="11252137" y="2610763"/>
            <a:ext cx="13612831" cy="13561226"/>
          </a:xfrm>
          <a:prstGeom prst="rect">
            <a:avLst/>
          </a:prstGeom>
        </p:spPr>
      </p:pic>
      <p:grpSp>
        <p:nvGrpSpPr>
          <p:cNvPr id="19" name="Grupa 18">
            <a:extLst>
              <a:ext uri="{FF2B5EF4-FFF2-40B4-BE49-F238E27FC236}">
                <a16:creationId xmlns:a16="http://schemas.microsoft.com/office/drawing/2014/main" id="{BC2A98FE-D92B-2341-CB7B-650E7D16F646}"/>
              </a:ext>
            </a:extLst>
          </p:cNvPr>
          <p:cNvGrpSpPr/>
          <p:nvPr/>
        </p:nvGrpSpPr>
        <p:grpSpPr>
          <a:xfrm>
            <a:off x="3136570" y="1511885"/>
            <a:ext cx="14863687" cy="8322647"/>
            <a:chOff x="3136570" y="1511885"/>
            <a:chExt cx="14863687" cy="8322647"/>
          </a:xfrm>
        </p:grpSpPr>
        <p:sp>
          <p:nvSpPr>
            <p:cNvPr id="15" name="Prostokąt zaokrąglony 14">
              <a:extLst>
                <a:ext uri="{FF2B5EF4-FFF2-40B4-BE49-F238E27FC236}">
                  <a16:creationId xmlns:a16="http://schemas.microsoft.com/office/drawing/2014/main" id="{5D0D0F54-D6E7-2AD3-3FBF-3D798B589783}"/>
                </a:ext>
              </a:extLst>
            </p:cNvPr>
            <p:cNvSpPr/>
            <p:nvPr/>
          </p:nvSpPr>
          <p:spPr>
            <a:xfrm>
              <a:off x="3147954" y="5638140"/>
              <a:ext cx="14852302" cy="4196392"/>
            </a:xfrm>
            <a:prstGeom prst="roundRect">
              <a:avLst>
                <a:gd name="adj" fmla="val 3905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307910" dist="38100" dir="7800000" sx="102000" sy="102000" algn="tl" rotWithShape="0">
                <a:schemeClr val="bg1">
                  <a:alpha val="9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6" name="Prostokąt zaokrąglony 15">
              <a:extLst>
                <a:ext uri="{FF2B5EF4-FFF2-40B4-BE49-F238E27FC236}">
                  <a16:creationId xmlns:a16="http://schemas.microsoft.com/office/drawing/2014/main" id="{1DBF2762-FD0A-E81C-155E-81951F04F537}"/>
                </a:ext>
              </a:extLst>
            </p:cNvPr>
            <p:cNvSpPr/>
            <p:nvPr/>
          </p:nvSpPr>
          <p:spPr>
            <a:xfrm>
              <a:off x="3136570" y="1511885"/>
              <a:ext cx="1614607" cy="3353941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7" name="Prostokąt zaokrąglony 16">
              <a:extLst>
                <a:ext uri="{FF2B5EF4-FFF2-40B4-BE49-F238E27FC236}">
                  <a16:creationId xmlns:a16="http://schemas.microsoft.com/office/drawing/2014/main" id="{7829D620-69AD-0EE2-E7BE-D59C95C07A4B}"/>
                </a:ext>
              </a:extLst>
            </p:cNvPr>
            <p:cNvSpPr/>
            <p:nvPr/>
          </p:nvSpPr>
          <p:spPr>
            <a:xfrm>
              <a:off x="12541595" y="1534071"/>
              <a:ext cx="5458662" cy="3331756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8" name="Prostokąt zaokrąglony 17">
              <a:extLst>
                <a:ext uri="{FF2B5EF4-FFF2-40B4-BE49-F238E27FC236}">
                  <a16:creationId xmlns:a16="http://schemas.microsoft.com/office/drawing/2014/main" id="{6F8CC636-4816-759A-0876-1E9121B79DA6}"/>
                </a:ext>
              </a:extLst>
            </p:cNvPr>
            <p:cNvSpPr/>
            <p:nvPr/>
          </p:nvSpPr>
          <p:spPr>
            <a:xfrm>
              <a:off x="5298697" y="1515689"/>
              <a:ext cx="2892588" cy="1492733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  <p:sp>
        <p:nvSpPr>
          <p:cNvPr id="6" name="Prostokąt 5">
            <a:extLst>
              <a:ext uri="{FF2B5EF4-FFF2-40B4-BE49-F238E27FC236}">
                <a16:creationId xmlns:a16="http://schemas.microsoft.com/office/drawing/2014/main" id="{DDE3AC78-E588-1BC3-7EB0-5E3660F02177}"/>
              </a:ext>
            </a:extLst>
          </p:cNvPr>
          <p:cNvSpPr/>
          <p:nvPr/>
        </p:nvSpPr>
        <p:spPr>
          <a:xfrm>
            <a:off x="31684" y="357927"/>
            <a:ext cx="2555351" cy="10222223"/>
          </a:xfrm>
          <a:prstGeom prst="rect">
            <a:avLst/>
          </a:prstGeom>
          <a:gradFill>
            <a:gsLst>
              <a:gs pos="42000">
                <a:srgbClr val="101313"/>
              </a:gs>
              <a:gs pos="15000">
                <a:srgbClr val="7526BE"/>
              </a:gs>
              <a:gs pos="73000">
                <a:srgbClr val="0B0229"/>
              </a:gs>
            </a:gsLst>
            <a:lin ang="2400000" scaled="0"/>
          </a:gradFill>
          <a:ln>
            <a:noFill/>
          </a:ln>
          <a:effectLst>
            <a:outerShdw blurRad="463716" dist="38100" sx="101000" sy="101000" algn="l" rotWithShape="0">
              <a:srgbClr val="7525BE">
                <a:alpha val="70125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E16143-4BEF-A824-8FDB-DC0BEF2BDC89}"/>
              </a:ext>
            </a:extLst>
          </p:cNvPr>
          <p:cNvSpPr/>
          <p:nvPr/>
        </p:nvSpPr>
        <p:spPr>
          <a:xfrm>
            <a:off x="15842" y="6968"/>
            <a:ext cx="18256315" cy="1106794"/>
          </a:xfrm>
          <a:prstGeom prst="rect">
            <a:avLst/>
          </a:prstGeom>
          <a:gradFill>
            <a:gsLst>
              <a:gs pos="6000">
                <a:srgbClr val="431370"/>
              </a:gs>
              <a:gs pos="92000">
                <a:srgbClr val="101313"/>
              </a:gs>
            </a:gsLst>
            <a:lin ang="16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spc="-225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E03950-1213-DDF8-5EA5-6585BBB0331A}"/>
              </a:ext>
            </a:extLst>
          </p:cNvPr>
          <p:cNvSpPr txBox="1"/>
          <p:nvPr/>
        </p:nvSpPr>
        <p:spPr>
          <a:xfrm>
            <a:off x="563879" y="344076"/>
            <a:ext cx="1033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PRODUCTIVITY TRACKING APPLICATION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CC0903E3-A13A-C9AC-E371-AB0B804EA300}"/>
              </a:ext>
            </a:extLst>
          </p:cNvPr>
          <p:cNvSpPr txBox="1"/>
          <p:nvPr/>
        </p:nvSpPr>
        <p:spPr>
          <a:xfrm>
            <a:off x="6711694" y="414219"/>
            <a:ext cx="5056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45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pl-PL" dirty="0"/>
              <a:t>/ DEPARTMENTS &amp; TEAMS [2]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7B163616-8406-0C03-6526-8027D5F89C8B}"/>
              </a:ext>
            </a:extLst>
          </p:cNvPr>
          <p:cNvGrpSpPr/>
          <p:nvPr/>
        </p:nvGrpSpPr>
        <p:grpSpPr>
          <a:xfrm>
            <a:off x="3147954" y="1511883"/>
            <a:ext cx="14852302" cy="8322650"/>
            <a:chOff x="2673859" y="1487973"/>
            <a:chExt cx="14852302" cy="8322650"/>
          </a:xfrm>
        </p:grpSpPr>
        <p:sp>
          <p:nvSpPr>
            <p:cNvPr id="3" name="Prostokąt zaokrąglony 2">
              <a:extLst>
                <a:ext uri="{FF2B5EF4-FFF2-40B4-BE49-F238E27FC236}">
                  <a16:creationId xmlns:a16="http://schemas.microsoft.com/office/drawing/2014/main" id="{7C7D353B-DAE4-B251-E336-B9BC2FA54700}"/>
                </a:ext>
              </a:extLst>
            </p:cNvPr>
            <p:cNvSpPr/>
            <p:nvPr/>
          </p:nvSpPr>
          <p:spPr>
            <a:xfrm>
              <a:off x="12067500" y="1510158"/>
              <a:ext cx="5458661" cy="3331756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5" name="Prostokąt zaokrąglony 4">
              <a:extLst>
                <a:ext uri="{FF2B5EF4-FFF2-40B4-BE49-F238E27FC236}">
                  <a16:creationId xmlns:a16="http://schemas.microsoft.com/office/drawing/2014/main" id="{05A7222A-D570-C249-DD87-3D6E5219F53B}"/>
                </a:ext>
              </a:extLst>
            </p:cNvPr>
            <p:cNvSpPr/>
            <p:nvPr/>
          </p:nvSpPr>
          <p:spPr>
            <a:xfrm>
              <a:off x="2673859" y="5614230"/>
              <a:ext cx="14852302" cy="4196393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0" name="Prostokąt zaokrąglony 9">
              <a:extLst>
                <a:ext uri="{FF2B5EF4-FFF2-40B4-BE49-F238E27FC236}">
                  <a16:creationId xmlns:a16="http://schemas.microsoft.com/office/drawing/2014/main" id="{5613203A-8C1B-E047-C239-B6A929187255}"/>
                </a:ext>
              </a:extLst>
            </p:cNvPr>
            <p:cNvSpPr/>
            <p:nvPr/>
          </p:nvSpPr>
          <p:spPr>
            <a:xfrm>
              <a:off x="2673859" y="1487973"/>
              <a:ext cx="1603223" cy="3353941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3C1C52A-C30D-DCFA-4249-2A60A57CE330}"/>
              </a:ext>
            </a:extLst>
          </p:cNvPr>
          <p:cNvCxnSpPr>
            <a:cxnSpLocks/>
          </p:cNvCxnSpPr>
          <p:nvPr/>
        </p:nvCxnSpPr>
        <p:spPr>
          <a:xfrm>
            <a:off x="287743" y="3969124"/>
            <a:ext cx="1971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74D33A2B-8541-4252-E9B2-B5CDF7FD5BED}"/>
              </a:ext>
            </a:extLst>
          </p:cNvPr>
          <p:cNvCxnSpPr>
            <a:cxnSpLocks/>
          </p:cNvCxnSpPr>
          <p:nvPr/>
        </p:nvCxnSpPr>
        <p:spPr>
          <a:xfrm>
            <a:off x="212359" y="2092022"/>
            <a:ext cx="19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B9B9E472-D82E-B351-9A49-13D314C463C8}"/>
              </a:ext>
            </a:extLst>
          </p:cNvPr>
          <p:cNvSpPr txBox="1"/>
          <p:nvPr/>
        </p:nvSpPr>
        <p:spPr>
          <a:xfrm>
            <a:off x="116321" y="1649208"/>
            <a:ext cx="24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DEPARTMENTS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FE6526F-59D4-2F2A-582E-B8735E3C653E}"/>
              </a:ext>
            </a:extLst>
          </p:cNvPr>
          <p:cNvSpPr txBox="1"/>
          <p:nvPr/>
        </p:nvSpPr>
        <p:spPr>
          <a:xfrm>
            <a:off x="201423" y="3504707"/>
            <a:ext cx="156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TEAMS</a:t>
            </a:r>
            <a:endParaRPr lang="pl-PL" sz="1800" spc="450" dirty="0">
              <a:solidFill>
                <a:schemeClr val="bg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2" name="Prostokąt zaokrąglony 21">
            <a:extLst>
              <a:ext uri="{FF2B5EF4-FFF2-40B4-BE49-F238E27FC236}">
                <a16:creationId xmlns:a16="http://schemas.microsoft.com/office/drawing/2014/main" id="{2D78CEB0-ED93-1063-8EE0-63AD97C20AA0}"/>
              </a:ext>
            </a:extLst>
          </p:cNvPr>
          <p:cNvSpPr/>
          <p:nvPr/>
        </p:nvSpPr>
        <p:spPr>
          <a:xfrm>
            <a:off x="8729274" y="1515689"/>
            <a:ext cx="2892588" cy="1492733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3" name="Prostokąt zaokrąglony 22">
            <a:extLst>
              <a:ext uri="{FF2B5EF4-FFF2-40B4-BE49-F238E27FC236}">
                <a16:creationId xmlns:a16="http://schemas.microsoft.com/office/drawing/2014/main" id="{BFC5DC4E-7C16-2E41-BFBD-F4E2FC1AA81A}"/>
              </a:ext>
            </a:extLst>
          </p:cNvPr>
          <p:cNvSpPr/>
          <p:nvPr/>
        </p:nvSpPr>
        <p:spPr>
          <a:xfrm>
            <a:off x="8729274" y="3374068"/>
            <a:ext cx="2892588" cy="1492733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4" name="Prostokąt zaokrąglony 23">
            <a:extLst>
              <a:ext uri="{FF2B5EF4-FFF2-40B4-BE49-F238E27FC236}">
                <a16:creationId xmlns:a16="http://schemas.microsoft.com/office/drawing/2014/main" id="{D43B5157-0892-9E00-7680-62FA4C2949B3}"/>
              </a:ext>
            </a:extLst>
          </p:cNvPr>
          <p:cNvSpPr/>
          <p:nvPr/>
        </p:nvSpPr>
        <p:spPr>
          <a:xfrm>
            <a:off x="5289166" y="3374068"/>
            <a:ext cx="2892588" cy="1492733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5" name="Prostokąt zaokrąglony 24">
            <a:extLst>
              <a:ext uri="{FF2B5EF4-FFF2-40B4-BE49-F238E27FC236}">
                <a16:creationId xmlns:a16="http://schemas.microsoft.com/office/drawing/2014/main" id="{70FB2059-E9D8-DC76-69D9-A14B5886E3EC}"/>
              </a:ext>
            </a:extLst>
          </p:cNvPr>
          <p:cNvSpPr/>
          <p:nvPr/>
        </p:nvSpPr>
        <p:spPr>
          <a:xfrm>
            <a:off x="5289167" y="1511883"/>
            <a:ext cx="2902118" cy="1496540"/>
          </a:xfrm>
          <a:prstGeom prst="roundRect">
            <a:avLst>
              <a:gd name="adj" fmla="val 12406"/>
            </a:avLst>
          </a:prstGeom>
          <a:solidFill>
            <a:srgbClr val="0C032A">
              <a:alpha val="88198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6" name="Prostokąt zaokrąglony 25">
            <a:extLst>
              <a:ext uri="{FF2B5EF4-FFF2-40B4-BE49-F238E27FC236}">
                <a16:creationId xmlns:a16="http://schemas.microsoft.com/office/drawing/2014/main" id="{830FEE58-FCA0-95E3-95D3-309C49D8E2B8}"/>
              </a:ext>
            </a:extLst>
          </p:cNvPr>
          <p:cNvSpPr/>
          <p:nvPr/>
        </p:nvSpPr>
        <p:spPr>
          <a:xfrm>
            <a:off x="8739138" y="1521013"/>
            <a:ext cx="2882724" cy="1487409"/>
          </a:xfrm>
          <a:prstGeom prst="roundRect">
            <a:avLst>
              <a:gd name="adj" fmla="val 12406"/>
            </a:avLst>
          </a:prstGeom>
          <a:solidFill>
            <a:srgbClr val="0C032A">
              <a:alpha val="88198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7" name="Prostokąt zaokrąglony 26">
            <a:extLst>
              <a:ext uri="{FF2B5EF4-FFF2-40B4-BE49-F238E27FC236}">
                <a16:creationId xmlns:a16="http://schemas.microsoft.com/office/drawing/2014/main" id="{56963496-990B-3AB8-35A6-754744F815E3}"/>
              </a:ext>
            </a:extLst>
          </p:cNvPr>
          <p:cNvSpPr/>
          <p:nvPr/>
        </p:nvSpPr>
        <p:spPr>
          <a:xfrm>
            <a:off x="5289167" y="3374069"/>
            <a:ext cx="2892588" cy="1491755"/>
          </a:xfrm>
          <a:prstGeom prst="roundRect">
            <a:avLst>
              <a:gd name="adj" fmla="val 12406"/>
            </a:avLst>
          </a:prstGeom>
          <a:solidFill>
            <a:srgbClr val="0C032A">
              <a:alpha val="88198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8" name="Prostokąt zaokrąglony 27">
            <a:extLst>
              <a:ext uri="{FF2B5EF4-FFF2-40B4-BE49-F238E27FC236}">
                <a16:creationId xmlns:a16="http://schemas.microsoft.com/office/drawing/2014/main" id="{435AD8D0-2882-A8B5-1988-58840F143EAC}"/>
              </a:ext>
            </a:extLst>
          </p:cNvPr>
          <p:cNvSpPr/>
          <p:nvPr/>
        </p:nvSpPr>
        <p:spPr>
          <a:xfrm>
            <a:off x="8739139" y="3373094"/>
            <a:ext cx="2902119" cy="1492733"/>
          </a:xfrm>
          <a:prstGeom prst="roundRect">
            <a:avLst>
              <a:gd name="adj" fmla="val 12406"/>
            </a:avLst>
          </a:prstGeom>
          <a:solidFill>
            <a:srgbClr val="0C032A">
              <a:alpha val="88198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</p:spTree>
    <p:extLst>
      <p:ext uri="{BB962C8B-B14F-4D97-AF65-F5344CB8AC3E}">
        <p14:creationId xmlns:p14="http://schemas.microsoft.com/office/powerpoint/2010/main" val="400357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</TotalTime>
  <Words>36</Words>
  <Application>Microsoft Macintosh PowerPoint</Application>
  <PresentationFormat>Niestandardowy</PresentationFormat>
  <Paragraphs>17</Paragraphs>
  <Slides>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Open Sans SemiBold</vt:lpstr>
      <vt:lpstr>Calibri</vt:lpstr>
      <vt:lpstr>Open Sans Light</vt:lpstr>
      <vt:lpstr>Arial</vt:lpstr>
      <vt:lpstr>Office Theme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Kearney Case</dc:title>
  <cp:lastModifiedBy>Pola Parol</cp:lastModifiedBy>
  <cp:revision>17</cp:revision>
  <dcterms:created xsi:type="dcterms:W3CDTF">2006-08-16T00:00:00Z</dcterms:created>
  <dcterms:modified xsi:type="dcterms:W3CDTF">2024-05-26T17:19:52Z</dcterms:modified>
  <dc:identifier>DAGERDBIS1g</dc:identifier>
</cp:coreProperties>
</file>