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3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65" d="100"/>
          <a:sy n="65" d="100"/>
        </p:scale>
        <p:origin x="67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9FAA3-4AD5-4252-899A-817416BCD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42597F-3E0C-4E7A-95DA-9060E61D2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3FD56-BF1B-4AB3-BC82-2AF8A937E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4831-5383-46F3-BED6-B18298195F07}" type="datetimeFigureOut">
              <a:rPr lang="en-GB" smtClean="0"/>
              <a:t>11/07/2020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0C12A-ED1F-4758-A343-CEC2B7732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1F341-65EB-48F5-B51C-C72FE4385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B32C-084E-4D29-90AA-3F5C7CD1F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205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61127-09FB-41CA-AF01-13076BD59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F01013-F715-48E7-9FFE-5CDE1DFFD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16F13-714C-4A0C-B95C-4B0EADB6A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4831-5383-46F3-BED6-B18298195F07}" type="datetimeFigureOut">
              <a:rPr lang="en-GB" smtClean="0"/>
              <a:t>11/07/2020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C4B46-7DA8-4411-90D5-304C81F12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B5C89-A3EE-43F7-B304-C37F1F26A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B32C-084E-4D29-90AA-3F5C7CD1F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52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F1A1BF-DB3E-41E2-804A-42697E3EAF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96EA67-DA4F-4039-835A-1A47F005F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19A2D-BBC1-48FC-8AA7-0204BD2EF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4831-5383-46F3-BED6-B18298195F07}" type="datetimeFigureOut">
              <a:rPr lang="en-GB" smtClean="0"/>
              <a:t>11/07/2020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443F4-D993-4180-A6D6-89EDE1674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B77FD-0ED0-4FEB-9324-8E0A0544B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B32C-084E-4D29-90AA-3F5C7CD1F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023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FA571-BA00-44AE-9855-7CDC8B672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CE659-503F-4E9D-BED0-8C865D2CC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1AC98-D0D7-4DED-8B23-8BEE0A0F2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4831-5383-46F3-BED6-B18298195F07}" type="datetimeFigureOut">
              <a:rPr lang="en-GB" smtClean="0"/>
              <a:t>11/07/2020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A40B9-C3C3-4A2A-9962-5481583AC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9BCFD-CDB5-4700-B57C-E3E462275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B32C-084E-4D29-90AA-3F5C7CD1F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79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066A1-1B3B-426E-91E0-FC3D7C95D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DD837-C05F-44EE-8267-BBE06E67B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71A81-68A8-4EB2-9701-3A9E0BDE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4831-5383-46F3-BED6-B18298195F07}" type="datetimeFigureOut">
              <a:rPr lang="en-GB" smtClean="0"/>
              <a:t>11/07/2020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19656-BBFB-409C-88D3-12A87289C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B01F0-9294-49D9-8ACE-7DD675384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B32C-084E-4D29-90AA-3F5C7CD1F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76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AD518-8184-475C-BD3D-F9FF5A51B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60195-A74F-45C2-BE01-9F453E13DF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91866-24F5-4806-A163-CBCF8E02B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8C44E-43A9-4B46-984B-EC483B9F1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4831-5383-46F3-BED6-B18298195F07}" type="datetimeFigureOut">
              <a:rPr lang="en-GB" smtClean="0"/>
              <a:t>11/07/2020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649B1-F542-481E-B551-770838FA8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445A4-07DC-4E0B-AEC7-3A17392A5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B32C-084E-4D29-90AA-3F5C7CD1F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59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0BCBF-F570-4886-A51F-39C1C1F5A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522B2-0189-4632-B962-5BAB4B654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5D3E1E-796F-45C1-8A8A-F6D61DF3B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F56C15-9A6D-42D7-A0DE-AD38D91EF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55E767-0532-4910-8EA9-3B47CB6FDA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B4929F-9E58-46C9-932D-81658B049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4831-5383-46F3-BED6-B18298195F07}" type="datetimeFigureOut">
              <a:rPr lang="en-GB" smtClean="0"/>
              <a:t>11/07/2020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A95A12-3065-4BED-8DFA-0D494BB41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9CC9D2-12CC-49E3-B36E-660151B1A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B32C-084E-4D29-90AA-3F5C7CD1F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53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8321B-D1EE-457C-871B-B6D2731D0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A98DFE-74FA-4855-AC10-AD2E029C3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4831-5383-46F3-BED6-B18298195F07}" type="datetimeFigureOut">
              <a:rPr lang="en-GB" smtClean="0"/>
              <a:t>11/07/2020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A0F8DD-0D33-4C99-A541-DF909777F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6154A0-7F98-41B9-95B4-AD3152F42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B32C-084E-4D29-90AA-3F5C7CD1F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548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85C044-4C88-4F83-9D1F-C9ABAD19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4831-5383-46F3-BED6-B18298195F07}" type="datetimeFigureOut">
              <a:rPr lang="en-GB" smtClean="0"/>
              <a:t>11/07/2020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EAFC56-B79E-4C53-A4E0-02A9C6A65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215550-8BCB-4D99-BC20-D669793C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B32C-084E-4D29-90AA-3F5C7CD1F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994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DF389-A804-4614-9670-A49B92F65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E1CB8-79C9-4318-8061-1715D4BFB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2D83A0-37C6-4BB2-AC8F-983C34C8B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9625F-FF0F-451E-8A15-47DE5B5A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4831-5383-46F3-BED6-B18298195F07}" type="datetimeFigureOut">
              <a:rPr lang="en-GB" smtClean="0"/>
              <a:t>11/07/2020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88BE0-4197-44AD-850A-E8EEC42D0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1846C-ED60-4448-85E8-6FD40F1F1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B32C-084E-4D29-90AA-3F5C7CD1F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58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F6FE-2406-485E-BF70-B638C66C2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F417CD-BE65-477F-9C22-5281A31C47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8B8AC-B147-422B-AADB-570153E9F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4214F-80E2-422A-9024-AEFF81914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4831-5383-46F3-BED6-B18298195F07}" type="datetimeFigureOut">
              <a:rPr lang="en-GB" smtClean="0"/>
              <a:t>11/07/2020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37BA1-627E-4B98-BA0E-C8E9D97A0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9C1EA-9948-4972-963A-D30D83B8E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B32C-084E-4D29-90AA-3F5C7CD1F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9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27C57B-3ECA-4649-B5DD-64BB1A468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089D9-6757-45D9-9BC7-526C9A0FC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70E9A-816D-43F3-8930-698E255E33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24831-5383-46F3-BED6-B18298195F07}" type="datetimeFigureOut">
              <a:rPr lang="en-GB" smtClean="0"/>
              <a:t>11/07/2020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65C3A-9387-4952-9CCB-913DA42386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6887F-BDE5-4240-8274-16EA4855AD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8B32C-084E-4D29-90AA-3F5C7CD1F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49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ADE0147B-3374-441D-AF63-671CC4520059}"/>
              </a:ext>
            </a:extLst>
          </p:cNvPr>
          <p:cNvSpPr/>
          <p:nvPr/>
        </p:nvSpPr>
        <p:spPr>
          <a:xfrm>
            <a:off x="105508" y="1189236"/>
            <a:ext cx="11734087" cy="1800000"/>
          </a:xfrm>
          <a:prstGeom prst="rect">
            <a:avLst/>
          </a:prstGeom>
          <a:solidFill>
            <a:schemeClr val="accent2">
              <a:lumMod val="40000"/>
              <a:lumOff val="60000"/>
              <a:alpha val="27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Controller layer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AFE2045-010A-4B16-99A6-A9C50196CE71}"/>
              </a:ext>
            </a:extLst>
          </p:cNvPr>
          <p:cNvSpPr/>
          <p:nvPr/>
        </p:nvSpPr>
        <p:spPr>
          <a:xfrm>
            <a:off x="105507" y="2987825"/>
            <a:ext cx="11734087" cy="1800000"/>
          </a:xfrm>
          <a:prstGeom prst="rect">
            <a:avLst/>
          </a:prstGeom>
          <a:solidFill>
            <a:schemeClr val="accent2">
              <a:lumMod val="40000"/>
              <a:lumOff val="60000"/>
              <a:alpha val="66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Business layer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B2A368E-A2E5-4C96-B562-A881AAC6B665}"/>
              </a:ext>
            </a:extLst>
          </p:cNvPr>
          <p:cNvSpPr/>
          <p:nvPr/>
        </p:nvSpPr>
        <p:spPr>
          <a:xfrm>
            <a:off x="105506" y="4788370"/>
            <a:ext cx="11734087" cy="180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Entity layer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771A5B-D702-4F84-A744-33CF31327E2D}"/>
              </a:ext>
            </a:extLst>
          </p:cNvPr>
          <p:cNvSpPr/>
          <p:nvPr/>
        </p:nvSpPr>
        <p:spPr>
          <a:xfrm>
            <a:off x="4056683" y="1619369"/>
            <a:ext cx="1459346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Controllers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FFE775-CF53-4906-B405-3605BA9071AE}"/>
              </a:ext>
            </a:extLst>
          </p:cNvPr>
          <p:cNvSpPr/>
          <p:nvPr/>
        </p:nvSpPr>
        <p:spPr>
          <a:xfrm>
            <a:off x="4059169" y="3117770"/>
            <a:ext cx="1459346" cy="763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Business Logic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46D5B1-6C58-4DB1-8895-C4334B540608}"/>
              </a:ext>
            </a:extLst>
          </p:cNvPr>
          <p:cNvSpPr/>
          <p:nvPr/>
        </p:nvSpPr>
        <p:spPr>
          <a:xfrm>
            <a:off x="8882009" y="2689976"/>
            <a:ext cx="7850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DTO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0E4B06-5F7C-44C3-9F96-68C3F1A70FA6}"/>
              </a:ext>
            </a:extLst>
          </p:cNvPr>
          <p:cNvSpPr/>
          <p:nvPr/>
        </p:nvSpPr>
        <p:spPr>
          <a:xfrm>
            <a:off x="4056683" y="5507755"/>
            <a:ext cx="1459346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Entities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45BAAE-CDAC-4FCE-8A77-32F29C7EB113}"/>
              </a:ext>
            </a:extLst>
          </p:cNvPr>
          <p:cNvSpPr/>
          <p:nvPr/>
        </p:nvSpPr>
        <p:spPr>
          <a:xfrm>
            <a:off x="8531559" y="3761948"/>
            <a:ext cx="1459346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Mappers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72A640-832E-4376-8C0F-6A8C5C87033F}"/>
              </a:ext>
            </a:extLst>
          </p:cNvPr>
          <p:cNvSpPr/>
          <p:nvPr/>
        </p:nvSpPr>
        <p:spPr>
          <a:xfrm>
            <a:off x="349919" y="1619368"/>
            <a:ext cx="1459346" cy="58189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e2e Tests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0F0B2B-3587-4322-B15B-732FD0EFF4B4}"/>
              </a:ext>
            </a:extLst>
          </p:cNvPr>
          <p:cNvSpPr/>
          <p:nvPr/>
        </p:nvSpPr>
        <p:spPr>
          <a:xfrm>
            <a:off x="352405" y="3201161"/>
            <a:ext cx="1459346" cy="58189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Unit Tests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40150A-5A92-4644-AD00-DCB9BF9A806F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4786356" y="3881725"/>
            <a:ext cx="2486" cy="1626030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1F609F-FE5B-4628-B764-3432951F40F1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4786356" y="2201260"/>
            <a:ext cx="2486" cy="916510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939420F-F5C0-46B4-804D-06861A59A03A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5518515" y="3499748"/>
            <a:ext cx="3013044" cy="553146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A8693D-D49D-406B-B0F1-1C8E49C11A50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9261232" y="3271867"/>
            <a:ext cx="13323" cy="490081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95206F0-4CB9-4E36-94A8-A37DED904F7B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>
            <a:off x="5516029" y="1910315"/>
            <a:ext cx="3758526" cy="779661"/>
          </a:xfrm>
          <a:prstGeom prst="bentConnector2">
            <a:avLst/>
          </a:prstGeom>
          <a:ln w="381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AF1EA241-C277-429F-8105-46E5BC5EAE11}"/>
              </a:ext>
            </a:extLst>
          </p:cNvPr>
          <p:cNvCxnSpPr>
            <a:cxnSpLocks/>
            <a:stCxn id="8" idx="2"/>
            <a:endCxn id="7" idx="3"/>
          </p:cNvCxnSpPr>
          <p:nvPr/>
        </p:nvCxnSpPr>
        <p:spPr>
          <a:xfrm rot="5400000">
            <a:off x="6661200" y="3198669"/>
            <a:ext cx="1454862" cy="3745203"/>
          </a:xfrm>
          <a:prstGeom prst="bentConnector2">
            <a:avLst/>
          </a:prstGeom>
          <a:ln w="381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B912B71-D78C-4E98-B9E7-83DB62022832}"/>
              </a:ext>
            </a:extLst>
          </p:cNvPr>
          <p:cNvCxnSpPr>
            <a:cxnSpLocks/>
            <a:stCxn id="10" idx="3"/>
            <a:endCxn id="4" idx="1"/>
          </p:cNvCxnSpPr>
          <p:nvPr/>
        </p:nvCxnSpPr>
        <p:spPr>
          <a:xfrm>
            <a:off x="1809265" y="1910314"/>
            <a:ext cx="2247418" cy="1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1170A33-C3A5-4B89-96E7-0C8BD2083B1E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>
            <a:off x="1811751" y="3492107"/>
            <a:ext cx="2247418" cy="7641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D86E63E-631A-4E1B-AF4D-E82CC79A5CC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518515" y="2980922"/>
            <a:ext cx="3363494" cy="518826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11C52C8-16AF-474B-8CD4-741EB37FB510}"/>
              </a:ext>
            </a:extLst>
          </p:cNvPr>
          <p:cNvSpPr/>
          <p:nvPr/>
        </p:nvSpPr>
        <p:spPr>
          <a:xfrm>
            <a:off x="2371225" y="3979599"/>
            <a:ext cx="1159530" cy="66528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Services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EE0DB5-834D-42F1-9E36-5F439C8B64E7}"/>
              </a:ext>
            </a:extLst>
          </p:cNvPr>
          <p:cNvSpPr/>
          <p:nvPr/>
        </p:nvSpPr>
        <p:spPr>
          <a:xfrm>
            <a:off x="5720685" y="4077050"/>
            <a:ext cx="1190426" cy="58189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Api</a:t>
            </a:r>
            <a:r>
              <a:rPr lang="en-GB" dirty="0"/>
              <a:t> Clients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23459F7-8021-49B4-BF40-86C29D65A594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3530755" y="3881732"/>
            <a:ext cx="705349" cy="430508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042A23-5CCB-41DA-AFC5-12A7A16DAF4A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5293360" y="3877610"/>
            <a:ext cx="427325" cy="490386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4BB9BDB-72DA-46A7-9FE1-D5134AFF4790}"/>
              </a:ext>
            </a:extLst>
          </p:cNvPr>
          <p:cNvSpPr/>
          <p:nvPr/>
        </p:nvSpPr>
        <p:spPr>
          <a:xfrm>
            <a:off x="105505" y="416969"/>
            <a:ext cx="11734087" cy="496214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DED21EB-A50B-424D-9953-5D8BFD79BBB0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2950990" y="920086"/>
            <a:ext cx="0" cy="3059513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D2B145D-BD5C-42E5-B562-438E304914D9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6297988" y="920086"/>
            <a:ext cx="17910" cy="3156964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B37B0D92-E578-43EB-BE18-545FDFAA7DE5}"/>
              </a:ext>
            </a:extLst>
          </p:cNvPr>
          <p:cNvSpPr/>
          <p:nvPr/>
        </p:nvSpPr>
        <p:spPr>
          <a:xfrm>
            <a:off x="2537295" y="2278047"/>
            <a:ext cx="875298" cy="3533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injected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56D358D-85C9-49BE-8F72-EA4B8031220D}"/>
              </a:ext>
            </a:extLst>
          </p:cNvPr>
          <p:cNvSpPr/>
          <p:nvPr/>
        </p:nvSpPr>
        <p:spPr>
          <a:xfrm>
            <a:off x="5878249" y="2272397"/>
            <a:ext cx="875298" cy="3533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injected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26931F8-4377-4606-A866-AC5304462DB8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786356" y="938778"/>
            <a:ext cx="0" cy="680591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300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23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Ireo Ostacchini</dc:creator>
  <cp:lastModifiedBy>Ireo Ostacchini</cp:lastModifiedBy>
  <cp:revision>32</cp:revision>
  <dcterms:created xsi:type="dcterms:W3CDTF">2020-07-08T18:24:48Z</dcterms:created>
  <dcterms:modified xsi:type="dcterms:W3CDTF">2020-07-11T13:47:26Z</dcterms:modified>
</cp:coreProperties>
</file>