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AA3-4AD5-4252-899A-817416BC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597F-3E0C-4E7A-95DA-9060E61D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D56-BF1B-4AB3-BC82-2AF8A93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C12A-ED1F-4758-A343-CEC2B77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F341-65EB-48F5-B51C-C72FE4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127-09FB-41CA-AF01-13076BD5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1013-F715-48E7-9FFE-5CDE1DFF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6F13-714C-4A0C-B95C-4B0EAD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B46-7DA8-4411-90D5-304C81F1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5C89-A3EE-43F7-B304-C37F1F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1BF-DB3E-41E2-804A-42697E3E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A67-DA4F-4039-835A-1A47F00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9A2D-BBC1-48FC-8AA7-0204BD2E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43F4-D993-4180-A6D6-89EDE16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7FD-0ED0-4FEB-9324-8E0A054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571-BA00-44AE-9855-7CDC8B6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E659-503F-4E9D-BED0-8C865D2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C98-D0D7-4DED-8B23-8BEE0A0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0B9-C3C3-4A2A-9962-5481583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FD-CDB5-4700-B57C-E3E46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6A1-1B3B-426E-91E0-FC3D7C9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837-C05F-44EE-8267-BBE06E6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1A81-68A8-4EB2-9701-3A9E0BD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9656-BBFB-409C-88D3-12A8728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01F0-9294-49D9-8ACE-7DD6753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D518-8184-475C-BD3D-F9FF5A5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0195-A74F-45C2-BE01-9F453E13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1866-24F5-4806-A163-CBCF8E02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4E-43A9-4B46-984B-EC483B9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49B1-F542-481E-B551-770838F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45A4-07DC-4E0B-AEC7-3A17392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CBF-F570-4886-A51F-39C1C1F5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22B2-0189-4632-B962-5BAB4B65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3E1E-796F-45C1-8A8A-F6D61DF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56C15-9A6D-42D7-A0DE-AD38D9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E767-0532-4910-8EA9-3B47CB6F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929F-9E58-46C9-932D-81658B0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5A12-3065-4BED-8DFA-0D494BB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C9D2-12CC-49E3-B36E-660151B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1B-D1EE-457C-871B-B6D2731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8DFE-74FA-4855-AC10-AD2E029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F8DD-0D33-4C99-A541-DF90977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54A0-7F98-41B9-95B4-AD3152F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C044-4C88-4F83-9D1F-C9ABAD19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AFC56-B79E-4C53-A4E0-02A9C6A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5550-8BCB-4D99-BC20-D669793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389-A804-4614-9670-A49B92F6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1CB8-79C9-4318-8061-1715D4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83A0-37C6-4BB2-AC8F-983C34C8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625F-FF0F-451E-8A15-47DE5B5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BE0-4197-44AD-850A-E8EEC42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846C-ED60-4448-85E8-6FD40F1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6FE-2406-485E-BF70-B638C6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17CD-BE65-477F-9C22-5281A31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B8AC-B147-422B-AADB-570153E9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214F-80E2-422A-9024-AEFF81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BA1-627E-4B98-BA0E-C8E9D97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C1EA-9948-4972-963A-D30D83B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7C57B-3ECA-4649-B5DD-64BB1A46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9D9-6757-45D9-9BC7-526C9A0F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9A-816D-43F3-8930-698E255E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C3A-9387-4952-9CCB-913DA423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87F-BDE5-4240-8274-16EA4855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DE0147B-3374-441D-AF63-671CC4520059}"/>
              </a:ext>
            </a:extLst>
          </p:cNvPr>
          <p:cNvSpPr/>
          <p:nvPr/>
        </p:nvSpPr>
        <p:spPr>
          <a:xfrm>
            <a:off x="105508" y="1189236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E2045-010A-4B16-99A6-A9C50196CE71}"/>
              </a:ext>
            </a:extLst>
          </p:cNvPr>
          <p:cNvSpPr/>
          <p:nvPr/>
        </p:nvSpPr>
        <p:spPr>
          <a:xfrm>
            <a:off x="105507" y="2987825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layer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2A368E-A2E5-4C96-B562-A881AAC6B665}"/>
              </a:ext>
            </a:extLst>
          </p:cNvPr>
          <p:cNvSpPr/>
          <p:nvPr/>
        </p:nvSpPr>
        <p:spPr>
          <a:xfrm>
            <a:off x="105506" y="4788370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layer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1A5B-D702-4F84-A744-33CF31327E2D}"/>
              </a:ext>
            </a:extLst>
          </p:cNvPr>
          <p:cNvSpPr/>
          <p:nvPr/>
        </p:nvSpPr>
        <p:spPr>
          <a:xfrm>
            <a:off x="4056683" y="1619369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E775-CF53-4906-B405-3605BA9071AE}"/>
              </a:ext>
            </a:extLst>
          </p:cNvPr>
          <p:cNvSpPr/>
          <p:nvPr/>
        </p:nvSpPr>
        <p:spPr>
          <a:xfrm>
            <a:off x="4059169" y="3117770"/>
            <a:ext cx="1459346" cy="76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5B1-6C58-4DB1-8895-C4334B540608}"/>
              </a:ext>
            </a:extLst>
          </p:cNvPr>
          <p:cNvSpPr/>
          <p:nvPr/>
        </p:nvSpPr>
        <p:spPr>
          <a:xfrm>
            <a:off x="8882009" y="2689976"/>
            <a:ext cx="785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E4B06-5F7C-44C3-9F96-68C3F1A70FA6}"/>
              </a:ext>
            </a:extLst>
          </p:cNvPr>
          <p:cNvSpPr/>
          <p:nvPr/>
        </p:nvSpPr>
        <p:spPr>
          <a:xfrm>
            <a:off x="4056683" y="5507755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BAAE-CDAC-4FCE-8A77-32F29C7EB113}"/>
              </a:ext>
            </a:extLst>
          </p:cNvPr>
          <p:cNvSpPr/>
          <p:nvPr/>
        </p:nvSpPr>
        <p:spPr>
          <a:xfrm>
            <a:off x="8531559" y="3761948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A640-832E-4376-8C0F-6A8C5C87033F}"/>
              </a:ext>
            </a:extLst>
          </p:cNvPr>
          <p:cNvSpPr/>
          <p:nvPr/>
        </p:nvSpPr>
        <p:spPr>
          <a:xfrm>
            <a:off x="349919" y="1619368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F0B2B-3587-4322-B15B-732FD0EFF4B4}"/>
              </a:ext>
            </a:extLst>
          </p:cNvPr>
          <p:cNvSpPr/>
          <p:nvPr/>
        </p:nvSpPr>
        <p:spPr>
          <a:xfrm>
            <a:off x="352405" y="3201161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0150A-5A92-4644-AD00-DCB9BF9A80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786356" y="3881725"/>
            <a:ext cx="2486" cy="162603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F609F-FE5B-4628-B764-3432951F40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786356" y="2201260"/>
            <a:ext cx="2486" cy="91651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9420F-F5C0-46B4-804D-06861A59A03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18515" y="3499748"/>
            <a:ext cx="3013044" cy="55314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8693D-D49D-406B-B0F1-1C8E49C11A5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9261232" y="3271867"/>
            <a:ext cx="13323" cy="49008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5206F0-4CB9-4E36-94A8-A37DED904F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516029" y="1910315"/>
            <a:ext cx="3758526" cy="779661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1EA241-C277-429F-8105-46E5BC5EAE11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661200" y="3198669"/>
            <a:ext cx="1454862" cy="3745203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12B71-D78C-4E98-B9E7-83DB6202283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809265" y="1910314"/>
            <a:ext cx="2247418" cy="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70A33-C3A5-4B89-96E7-0C8BD2083B1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811751" y="3492107"/>
            <a:ext cx="2247418" cy="764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86E63E-631A-4E1B-AF4D-E82CC79A5C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18515" y="2980922"/>
            <a:ext cx="3363494" cy="51882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C52C8-16AF-474B-8CD4-741EB37FB510}"/>
              </a:ext>
            </a:extLst>
          </p:cNvPr>
          <p:cNvSpPr/>
          <p:nvPr/>
        </p:nvSpPr>
        <p:spPr>
          <a:xfrm>
            <a:off x="2371225" y="3979592"/>
            <a:ext cx="1159530" cy="6652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E0DB5-834D-42F1-9E36-5F439C8B64E7}"/>
              </a:ext>
            </a:extLst>
          </p:cNvPr>
          <p:cNvSpPr/>
          <p:nvPr/>
        </p:nvSpPr>
        <p:spPr>
          <a:xfrm>
            <a:off x="5720685" y="4077050"/>
            <a:ext cx="119042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Api</a:t>
            </a:r>
            <a:r>
              <a:rPr lang="en-GB" dirty="0"/>
              <a:t> Clients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3459F7-8021-49B4-BF40-86C29D65A59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530755" y="3881725"/>
            <a:ext cx="705349" cy="43050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042A23-5CCB-41DA-AFC5-12A7A16DAF4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293360" y="3877610"/>
            <a:ext cx="427325" cy="4903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B9BDB-72DA-46A7-9FE1-D5134AFF4790}"/>
              </a:ext>
            </a:extLst>
          </p:cNvPr>
          <p:cNvSpPr/>
          <p:nvPr/>
        </p:nvSpPr>
        <p:spPr>
          <a:xfrm>
            <a:off x="105505" y="416969"/>
            <a:ext cx="11734087" cy="496214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D21EB-A50B-424D-9953-5D8BFD79BBB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950990" y="1035878"/>
            <a:ext cx="15424" cy="2943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2B145D-BD5C-42E5-B562-438E304914D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297988" y="920086"/>
            <a:ext cx="17910" cy="315696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7B0D92-E578-43EB-BE18-545FDFAA7DE5}"/>
              </a:ext>
            </a:extLst>
          </p:cNvPr>
          <p:cNvSpPr/>
          <p:nvPr/>
        </p:nvSpPr>
        <p:spPr>
          <a:xfrm>
            <a:off x="2537295" y="2278047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6D358D-85C9-49BE-8F72-EA4B8031220D}"/>
              </a:ext>
            </a:extLst>
          </p:cNvPr>
          <p:cNvSpPr/>
          <p:nvPr/>
        </p:nvSpPr>
        <p:spPr>
          <a:xfrm>
            <a:off x="5878249" y="2272397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6931F8-4377-4606-A866-AC5304462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86356" y="938778"/>
            <a:ext cx="0" cy="6805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Ireo Ostacchini</dc:creator>
  <cp:lastModifiedBy>Ireo Ostacchini</cp:lastModifiedBy>
  <cp:revision>30</cp:revision>
  <dcterms:created xsi:type="dcterms:W3CDTF">2020-07-08T18:24:48Z</dcterms:created>
  <dcterms:modified xsi:type="dcterms:W3CDTF">2020-07-11T13:25:54Z</dcterms:modified>
</cp:coreProperties>
</file>