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64123"/>
            <a:ext cx="11734087" cy="2062196"/>
          </a:xfrm>
          <a:prstGeom prst="rect">
            <a:avLst/>
          </a:prstGeom>
          <a:solidFill>
            <a:schemeClr val="accent2">
              <a:lumMod val="40000"/>
              <a:lumOff val="60000"/>
              <a:alpha val="2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7" y="2210558"/>
            <a:ext cx="11734087" cy="2062196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  <a:endParaRPr lang="en-GB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6" y="4256993"/>
            <a:ext cx="11734087" cy="2062196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3104129" y="913334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3104129" y="2825796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7760322" y="1897794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Dto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3101643" y="4738258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BAAE-CDAC-4FCE-8A77-32F29C7EB113}"/>
              </a:ext>
            </a:extLst>
          </p:cNvPr>
          <p:cNvSpPr/>
          <p:nvPr/>
        </p:nvSpPr>
        <p:spPr>
          <a:xfrm>
            <a:off x="7423195" y="2934414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52405" y="913333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2909187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831316" y="3589751"/>
            <a:ext cx="2486" cy="114850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609F-FE5B-4628-B764-3432951F40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33802" y="1495225"/>
            <a:ext cx="0" cy="133057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9420F-F5C0-46B4-804D-06861A59A03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563475" y="3207774"/>
            <a:ext cx="2859720" cy="175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8693D-D49D-406B-B0F1-1C8E49C11A5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8152868" y="2479685"/>
            <a:ext cx="0" cy="45472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563475" y="1204280"/>
            <a:ext cx="3589393" cy="693514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1EA241-C277-429F-8105-46E5BC5EAE11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5600480" y="2476815"/>
            <a:ext cx="1512899" cy="3591879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11751" y="1204279"/>
            <a:ext cx="129237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200133"/>
            <a:ext cx="129237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63475" y="2188740"/>
            <a:ext cx="3196847" cy="101903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13</cp:revision>
  <dcterms:created xsi:type="dcterms:W3CDTF">2020-07-08T18:24:48Z</dcterms:created>
  <dcterms:modified xsi:type="dcterms:W3CDTF">2020-07-08T18:46:26Z</dcterms:modified>
</cp:coreProperties>
</file>