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236128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4" y="2776812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layer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4" y="4317247"/>
            <a:ext cx="11734087" cy="14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4056683" y="1619369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4059169" y="3117770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7816264" y="2435400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4056683" y="4976977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49919" y="1619368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3201161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786356" y="3881725"/>
            <a:ext cx="2486" cy="109525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516029" y="1910315"/>
            <a:ext cx="2692781" cy="525085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09265" y="1910314"/>
            <a:ext cx="224741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492107"/>
            <a:ext cx="224741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18515" y="2726346"/>
            <a:ext cx="2297749" cy="77340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52C8-16AF-474B-8CD4-741EB37FB510}"/>
              </a:ext>
            </a:extLst>
          </p:cNvPr>
          <p:cNvSpPr/>
          <p:nvPr/>
        </p:nvSpPr>
        <p:spPr>
          <a:xfrm>
            <a:off x="7627717" y="3431904"/>
            <a:ext cx="1159530" cy="6652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B9BDB-72DA-46A7-9FE1-D5134AFF4790}"/>
              </a:ext>
            </a:extLst>
          </p:cNvPr>
          <p:cNvSpPr/>
          <p:nvPr/>
        </p:nvSpPr>
        <p:spPr>
          <a:xfrm>
            <a:off x="105505" y="416969"/>
            <a:ext cx="11734087" cy="49621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21EB-A50B-424D-9953-5D8BFD79BBB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 flipV="1">
            <a:off x="5518515" y="3499748"/>
            <a:ext cx="2109202" cy="26479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6931F8-4377-4606-A866-AC5304462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86356" y="938778"/>
            <a:ext cx="0" cy="6805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9FC46-DCF6-4026-94BA-E6EE6715524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786356" y="2201260"/>
            <a:ext cx="2486" cy="91651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AAB02-9D9E-4D9C-BEFE-E70F57160699}"/>
              </a:ext>
            </a:extLst>
          </p:cNvPr>
          <p:cNvSpPr/>
          <p:nvPr/>
        </p:nvSpPr>
        <p:spPr>
          <a:xfrm>
            <a:off x="4348707" y="2356041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7B0D92-E578-43EB-BE18-545FDFAA7DE5}"/>
              </a:ext>
            </a:extLst>
          </p:cNvPr>
          <p:cNvSpPr/>
          <p:nvPr/>
        </p:nvSpPr>
        <p:spPr>
          <a:xfrm>
            <a:off x="6096000" y="3600183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AA2CAF-A3A6-429A-906B-1595821D0B21}"/>
              </a:ext>
            </a:extLst>
          </p:cNvPr>
          <p:cNvSpPr/>
          <p:nvPr/>
        </p:nvSpPr>
        <p:spPr>
          <a:xfrm>
            <a:off x="7630372" y="5987534"/>
            <a:ext cx="1159530" cy="665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12AFC-E782-4162-AECA-AEFFA542C81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07482" y="3953529"/>
            <a:ext cx="2655" cy="2034005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E06DF-45F0-46E3-9017-55F41064016D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flipH="1">
            <a:off x="5516029" y="4097186"/>
            <a:ext cx="2691453" cy="117073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40</cp:revision>
  <dcterms:created xsi:type="dcterms:W3CDTF">2020-07-08T18:24:48Z</dcterms:created>
  <dcterms:modified xsi:type="dcterms:W3CDTF">2020-07-22T21:45:27Z</dcterms:modified>
</cp:coreProperties>
</file>