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en-GB" sz="6600" dirty="0"/>
              <a:t>Assignment 5: Earthquake Data Visualisation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Irina Danila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617-7969-99A5-7310-05EC9E09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Earthquake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775F-3048-A48D-9C7B-AD686CB3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Time-wise, covers last month: 26/12/23 to 25/1/24</a:t>
            </a:r>
          </a:p>
          <a:p>
            <a:r>
              <a:rPr lang="en-GB" dirty="0"/>
              <a:t>- Data visualisation</a:t>
            </a:r>
          </a:p>
          <a:p>
            <a:r>
              <a:rPr lang="en-GB" dirty="0"/>
              <a:t>- Source: The ANSS Comprehensive Earthquake </a:t>
            </a:r>
            <a:r>
              <a:rPr lang="en-GB" dirty="0" err="1"/>
              <a:t>Catalog</a:t>
            </a:r>
            <a:r>
              <a:rPr lang="en-GB" dirty="0"/>
              <a:t> (</a:t>
            </a:r>
            <a:r>
              <a:rPr lang="en-GB" dirty="0" err="1"/>
              <a:t>ComCat</a:t>
            </a:r>
            <a:r>
              <a:rPr lang="en-GB" dirty="0"/>
              <a:t>) contains earthquake source parameters (e.g. </a:t>
            </a:r>
            <a:r>
              <a:rPr lang="en-GB" dirty="0" err="1"/>
              <a:t>hypocenters</a:t>
            </a:r>
            <a:r>
              <a:rPr lang="en-GB" dirty="0"/>
              <a:t>, magnitudes, phase picks and amplitudes) and other products (e.g. moment tensor solutions, </a:t>
            </a:r>
            <a:r>
              <a:rPr lang="en-GB" dirty="0" err="1"/>
              <a:t>macroseismic</a:t>
            </a:r>
            <a:r>
              <a:rPr lang="en-GB" dirty="0"/>
              <a:t> information, tectonic summaries, maps) produced by contributing seismic networks.</a:t>
            </a:r>
          </a:p>
          <a:p>
            <a:r>
              <a:rPr lang="en-GB" dirty="0"/>
              <a:t>- Many of the </a:t>
            </a:r>
            <a:r>
              <a:rPr lang="en-GB"/>
              <a:t>columns relate </a:t>
            </a:r>
            <a:r>
              <a:rPr lang="en-GB" dirty="0"/>
              <a:t>to error measurement of stations and apparatus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C61A-107D-D2F7-4688-6A84A8AF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2A1A-8811-0B11-AFF4-B2D6FADC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Non-earthquake events of high enough magnitude to be recorded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7CF9C-6A3C-4D4D-71D5-EE63B201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079" y="2057400"/>
            <a:ext cx="5005233" cy="3760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F714-1BE4-852A-A5EA-8022CFE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05C66-C176-E874-923C-D4F528566385}"/>
              </a:ext>
            </a:extLst>
          </p:cNvPr>
          <p:cNvSpPr txBox="1"/>
          <p:nvPr/>
        </p:nvSpPr>
        <p:spPr>
          <a:xfrm>
            <a:off x="1097280" y="2396067"/>
            <a:ext cx="4041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- 149 events were non-earthquakes</a:t>
            </a:r>
          </a:p>
          <a:p>
            <a:r>
              <a:rPr lang="en-GB" dirty="0"/>
              <a:t>- constitute 1.6% of total events</a:t>
            </a:r>
          </a:p>
          <a:p>
            <a:r>
              <a:rPr lang="en-GB" dirty="0"/>
              <a:t>- In amongst these, quarry blasts were highest in number at 90 (60%)</a:t>
            </a:r>
          </a:p>
          <a:p>
            <a:endParaRPr lang="en-GB" dirty="0"/>
          </a:p>
          <a:p>
            <a:r>
              <a:rPr lang="en-GB" dirty="0"/>
              <a:t>- Pie chart showing percentage of non-earthquake events within the data set </a:t>
            </a:r>
          </a:p>
        </p:txBody>
      </p:sp>
    </p:spTree>
    <p:extLst>
      <p:ext uri="{BB962C8B-B14F-4D97-AF65-F5344CB8AC3E}">
        <p14:creationId xmlns:p14="http://schemas.microsoft.com/office/powerpoint/2010/main" val="102684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004D-429F-04C9-B804-8CE7A04B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732" y="379736"/>
            <a:ext cx="7509935" cy="1450757"/>
          </a:xfrm>
        </p:spPr>
        <p:txBody>
          <a:bodyPr>
            <a:normAutofit fontScale="90000"/>
          </a:bodyPr>
          <a:lstStyle/>
          <a:p>
            <a:r>
              <a:rPr lang="en-GB" dirty="0"/>
              <a:t>Number of events per region within the last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E187A-E7E0-CAE7-03AB-2D02D738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043926" cy="68459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974B-D99E-E579-B071-5DBBCA9F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118A2-6264-D264-1939-D70421227675}"/>
              </a:ext>
            </a:extLst>
          </p:cNvPr>
          <p:cNvSpPr txBox="1"/>
          <p:nvPr/>
        </p:nvSpPr>
        <p:spPr>
          <a:xfrm>
            <a:off x="4284132" y="2277532"/>
            <a:ext cx="7171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x axis shows log scale of number whereas the y scale shows where the events happened</a:t>
            </a:r>
          </a:p>
          <a:p>
            <a:r>
              <a:rPr lang="en-GB" dirty="0"/>
              <a:t>- shows variation in number of events is significant – some places had 1 event, others had &gt;1k; however, this may be due to country/state naming conventions and the difficulty in defining them</a:t>
            </a:r>
          </a:p>
          <a:p>
            <a:endParaRPr lang="en-GB" dirty="0"/>
          </a:p>
          <a:p>
            <a:r>
              <a:rPr lang="en-GB" dirty="0"/>
              <a:t>- further investigation could elucidate whether certain areas have consistently more seismic activity than others </a:t>
            </a:r>
          </a:p>
        </p:txBody>
      </p:sp>
    </p:spTree>
    <p:extLst>
      <p:ext uri="{BB962C8B-B14F-4D97-AF65-F5344CB8AC3E}">
        <p14:creationId xmlns:p14="http://schemas.microsoft.com/office/powerpoint/2010/main" val="2404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ECEB-0EE2-6003-A9CA-D05F7CB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11 countries with earthquake activity in the last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CDDBF-C4DF-1CEF-EDB9-2DDA5AF1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273" y="2082800"/>
            <a:ext cx="6014305" cy="3760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8EA6-9D19-C523-BCDA-8A924E30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C5DF5-267C-25F0-4AAB-154E860E1811}"/>
              </a:ext>
            </a:extLst>
          </p:cNvPr>
          <p:cNvSpPr txBox="1"/>
          <p:nvPr/>
        </p:nvSpPr>
        <p:spPr>
          <a:xfrm>
            <a:off x="584200" y="2328332"/>
            <a:ext cx="454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Top 11 locations include Alaska, California, Hawaii, Nevada, Texas, Montana, Puerto Rico, New Mexico, Oklahoma, Washington and Japan</a:t>
            </a:r>
          </a:p>
          <a:p>
            <a:r>
              <a:rPr lang="en-GB" dirty="0"/>
              <a:t>- Most based in N. America – is this due to the data set being connected to American networks (American website) or is this a true reading of earthquakes worldwide?</a:t>
            </a:r>
          </a:p>
          <a:p>
            <a:r>
              <a:rPr lang="en-GB" dirty="0"/>
              <a:t>- could be interesting to compare the sizes of the countries/state</a:t>
            </a:r>
          </a:p>
        </p:txBody>
      </p:sp>
    </p:spTree>
    <p:extLst>
      <p:ext uri="{BB962C8B-B14F-4D97-AF65-F5344CB8AC3E}">
        <p14:creationId xmlns:p14="http://schemas.microsoft.com/office/powerpoint/2010/main" val="34345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626A-6BA1-293F-21F9-EBF43741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Earthquakes on the world map in the last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6294BB-AD01-B23B-0AE9-8870E209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688" y="2006600"/>
            <a:ext cx="7044015" cy="3760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8015-7E2B-D34C-E8DA-206FB928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79D3-04F8-1F8A-B309-B216880EA709}"/>
              </a:ext>
            </a:extLst>
          </p:cNvPr>
          <p:cNvSpPr txBox="1"/>
          <p:nvPr/>
        </p:nvSpPr>
        <p:spPr>
          <a:xfrm>
            <a:off x="808164" y="2607733"/>
            <a:ext cx="3345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Can see localisation of earthquakes on the world map</a:t>
            </a:r>
          </a:p>
          <a:p>
            <a:r>
              <a:rPr lang="en-GB" dirty="0"/>
              <a:t>- Certain areas have higher densities – North, Central and South America, Japan, Philippines, Indonesia, Pacific Ocean</a:t>
            </a:r>
          </a:p>
          <a:p>
            <a:r>
              <a:rPr lang="en-GB" dirty="0"/>
              <a:t>- would be interesting to plot a heat map to asses density rather than a scatter plot </a:t>
            </a:r>
          </a:p>
        </p:txBody>
      </p:sp>
    </p:spTree>
    <p:extLst>
      <p:ext uri="{BB962C8B-B14F-4D97-AF65-F5344CB8AC3E}">
        <p14:creationId xmlns:p14="http://schemas.microsoft.com/office/powerpoint/2010/main" val="30988138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{5E370062-C337-4F50-8E19-BC85B9D7754E}tf56160789_win32</Template>
  <TotalTime>0</TotalTime>
  <Words>368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Assignment 5: Earthquake Data Visualisation</vt:lpstr>
      <vt:lpstr>Earthquake data</vt:lpstr>
      <vt:lpstr>Non-earthquake events of high enough magnitude to be recorded</vt:lpstr>
      <vt:lpstr>Number of events per region within the last month</vt:lpstr>
      <vt:lpstr>Top 11 countries with earthquake activity in the last month</vt:lpstr>
      <vt:lpstr>Earthquakes on the world map in the last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5: Earthquake Data Visualisation</dc:title>
  <dc:creator>Irina Danila</dc:creator>
  <cp:lastModifiedBy>Irina Danila</cp:lastModifiedBy>
  <cp:revision>2</cp:revision>
  <dcterms:created xsi:type="dcterms:W3CDTF">2024-01-26T10:20:35Z</dcterms:created>
  <dcterms:modified xsi:type="dcterms:W3CDTF">2024-01-26T14:49:30Z</dcterms:modified>
</cp:coreProperties>
</file>