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Danila" userId="a3a4db412ff003f7" providerId="LiveId" clId="{0018CD11-80E8-4F4B-A774-FD1B0BF44612}"/>
    <pc:docChg chg="custSel addSld modSld">
      <pc:chgData name="Irina Danila" userId="a3a4db412ff003f7" providerId="LiveId" clId="{0018CD11-80E8-4F4B-A774-FD1B0BF44612}" dt="2024-02-23T13:14:10.831" v="256" actId="1076"/>
      <pc:docMkLst>
        <pc:docMk/>
      </pc:docMkLst>
      <pc:sldChg chg="modSp mod">
        <pc:chgData name="Irina Danila" userId="a3a4db412ff003f7" providerId="LiveId" clId="{0018CD11-80E8-4F4B-A774-FD1B0BF44612}" dt="2024-02-23T13:12:13.768" v="164" actId="20577"/>
        <pc:sldMkLst>
          <pc:docMk/>
          <pc:sldMk cId="1518736110" sldId="301"/>
        </pc:sldMkLst>
        <pc:spChg chg="mod">
          <ac:chgData name="Irina Danila" userId="a3a4db412ff003f7" providerId="LiveId" clId="{0018CD11-80E8-4F4B-A774-FD1B0BF44612}" dt="2024-02-23T13:12:13.768" v="164" actId="20577"/>
          <ac:spMkLst>
            <pc:docMk/>
            <pc:sldMk cId="1518736110" sldId="301"/>
            <ac:spMk id="3" creationId="{DD55D7BA-F5EE-4208-E336-2FABA308B1CB}"/>
          </ac:spMkLst>
        </pc:spChg>
      </pc:sldChg>
      <pc:sldChg chg="addSp modSp new mod">
        <pc:chgData name="Irina Danila" userId="a3a4db412ff003f7" providerId="LiveId" clId="{0018CD11-80E8-4F4B-A774-FD1B0BF44612}" dt="2024-02-23T13:14:10.831" v="256" actId="1076"/>
        <pc:sldMkLst>
          <pc:docMk/>
          <pc:sldMk cId="1798335762" sldId="306"/>
        </pc:sldMkLst>
        <pc:spChg chg="mod">
          <ac:chgData name="Irina Danila" userId="a3a4db412ff003f7" providerId="LiveId" clId="{0018CD11-80E8-4F4B-A774-FD1B0BF44612}" dt="2024-02-23T13:10:48.833" v="15" actId="20577"/>
          <ac:spMkLst>
            <pc:docMk/>
            <pc:sldMk cId="1798335762" sldId="306"/>
            <ac:spMk id="2" creationId="{CA8671A4-8A0F-634D-24C1-3FE8D3D06652}"/>
          </ac:spMkLst>
        </pc:spChg>
        <pc:spChg chg="mod">
          <ac:chgData name="Irina Danila" userId="a3a4db412ff003f7" providerId="LiveId" clId="{0018CD11-80E8-4F4B-A774-FD1B0BF44612}" dt="2024-02-23T13:14:01.801" v="244" actId="20577"/>
          <ac:spMkLst>
            <pc:docMk/>
            <pc:sldMk cId="1798335762" sldId="306"/>
            <ac:spMk id="3" creationId="{BCD6EE35-F835-DC99-DA62-A4F4D0DA6420}"/>
          </ac:spMkLst>
        </pc:spChg>
        <pc:spChg chg="add mod">
          <ac:chgData name="Irina Danila" userId="a3a4db412ff003f7" providerId="LiveId" clId="{0018CD11-80E8-4F4B-A774-FD1B0BF44612}" dt="2024-02-23T13:14:10.831" v="256" actId="1076"/>
          <ac:spMkLst>
            <pc:docMk/>
            <pc:sldMk cId="1798335762" sldId="306"/>
            <ac:spMk id="4" creationId="{4D0B0C31-BFBD-A73A-C76C-E460DF0E4A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75B1A-6DB7-4CED-A54B-377FE5577673}" type="datetime1">
              <a:rPr lang="en-GB" smtClean="0"/>
              <a:t>23/02/2024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EA438-8B65-4D13-AA42-BA57E155A6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70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58DBC-65F2-4BD2-9AD8-2B73EA439260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F151F-66B2-4EE0-8956-9F20DBE8F1A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548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62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47CC9-938B-4541-B481-E31574CB0C96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B0E3E-2D44-4E62-B790-FEF74818D1B8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07FCF-E8BA-43A0-91CA-069142741CF2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FAB88-1B1E-4CCF-800A-E8B8F70870E9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AE631-BA18-4136-9A30-D5746C437046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DF7EE-89B0-4ED7-A169-C9E278BFC4F8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C22B9-AE40-46D1-95EF-6F38A3213529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3DED581-478E-49B3-AFA7-E4919570B281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45F460F-C71D-4649-9D64-5BFD37510D02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BDF0783-7615-4503-8DA8-A0B2AC7FF7D1}" type="datetime1">
              <a:rPr lang="en-GB" noProof="0" smtClean="0"/>
              <a:t>23/02/2024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Heart Disease Prediction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endParaRPr lang="en-GB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ADB8-D38B-2779-A3FE-F441411D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know that the data confirms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D7BA-F5EE-4208-E336-2FABA308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Being male increases risk of CVD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 having diabetes, </a:t>
            </a:r>
            <a:r>
              <a:rPr lang="en-US" dirty="0" err="1"/>
              <a:t>anaemia</a:t>
            </a:r>
            <a:r>
              <a:rPr lang="en-US" dirty="0"/>
              <a:t> or smoking helps a little bit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Higher CK, lower EF, higher Cr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73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1C38-1287-C49B-DCC0-F028C662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CAD1-CD00-CCF2-BD56-BF718ED4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A1780-C027-A7F5-054D-389D2B33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55" y="0"/>
            <a:ext cx="7626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69D-55F9-DF89-9C91-AF0A100D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 – using all data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15C3-5DD4-0971-2017-E59CC164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53022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Standard Scaler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Accuracy 85%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Naïve Bayes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Accuracy 75%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C019F-4DC6-BDC6-86EF-C404A1A3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38" y="1939987"/>
            <a:ext cx="1959125" cy="2125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94028-AACB-0445-E28E-B98DC271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070160"/>
            <a:ext cx="2039258" cy="221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FE30F-4198-1429-3052-93B053EA01ED}"/>
              </a:ext>
            </a:extLst>
          </p:cNvPr>
          <p:cNvSpPr txBox="1"/>
          <p:nvPr/>
        </p:nvSpPr>
        <p:spPr>
          <a:xfrm>
            <a:off x="5834701" y="4237750"/>
            <a:ext cx="2616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K-Nearest </a:t>
            </a:r>
            <a:r>
              <a:rPr lang="en-US" dirty="0" err="1"/>
              <a:t>Neighbours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Accuracy 75%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184EFE-01DB-2336-9793-2C6B3842E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563" y="4237750"/>
            <a:ext cx="1967231" cy="2134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5EE937-F3EB-D515-8B20-84A91257D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216" y="1898910"/>
            <a:ext cx="2700337" cy="21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D4A8-D403-7904-7687-1BAA578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702C-FF4F-40BE-3EF0-6CC71113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760056" cy="37608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Decision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Gini – Accuracy 76%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Entropy – Accuracy 77%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Depth 3 – Accuracy 78%  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E46093-9B8E-FAAF-0B63-182CF77A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9" y="568377"/>
            <a:ext cx="1852639" cy="2010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85D77B-18C4-9C4C-C990-8E1EB362F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721" y="2754974"/>
            <a:ext cx="1852639" cy="2010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62CA2-892A-1D1C-3A45-4447FC221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10" y="4975504"/>
            <a:ext cx="1734850" cy="18824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5DFCA6-4681-7E86-05CF-782EF009CFA4}"/>
              </a:ext>
            </a:extLst>
          </p:cNvPr>
          <p:cNvSpPr txBox="1">
            <a:spLocks/>
          </p:cNvSpPr>
          <p:nvPr/>
        </p:nvSpPr>
        <p:spPr>
          <a:xfrm>
            <a:off x="5926329" y="2070872"/>
            <a:ext cx="4760056" cy="37608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SVM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Linear – Accuracy 83%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Sigmoid – Accuracy 80%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Depth 3 – Accuracy 75%  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0B533-10E1-2D03-3756-4E00C68B7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975" y="568378"/>
            <a:ext cx="1852639" cy="2010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6DDDB6-1933-5586-A2D9-8907E287D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975" y="2860463"/>
            <a:ext cx="1852639" cy="2010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28ED70-5A27-D626-9A11-0F7DF091F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523" y="5075294"/>
            <a:ext cx="1852639" cy="2010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FEC81E-CAF7-08BF-B616-3759421C2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818" y="60561"/>
            <a:ext cx="2505157" cy="20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6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0314-7762-E607-CD47-92E1D1BE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AEED-CB1A-1E1B-7272-ADC09EC4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FD204-0C9D-F9E4-7BC2-B94BE681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108202"/>
            <a:ext cx="4561649" cy="1651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9A64F-3007-6CD6-63FC-7AB681D9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63" y="202617"/>
            <a:ext cx="2828741" cy="3069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9FBF51-7F3D-5BFC-D789-AC429559A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09" y="3356088"/>
            <a:ext cx="3825051" cy="30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71A4-8A0F-634D-24C1-3FE8D3D0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next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6EE35-F835-DC99-DA62-A4F4D0DA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989346"/>
          </a:xfrm>
        </p:spPr>
        <p:txBody>
          <a:bodyPr/>
          <a:lstStyle/>
          <a:p>
            <a:r>
              <a:rPr lang="en-US" dirty="0"/>
              <a:t>Models have been run on all features – use less features</a:t>
            </a:r>
          </a:p>
          <a:p>
            <a:r>
              <a:rPr lang="en-GB" dirty="0"/>
              <a:t>Work with different number of layers in ANN – different activation, epochs etc</a:t>
            </a:r>
          </a:p>
          <a:p>
            <a:r>
              <a:rPr lang="en-GB" dirty="0"/>
              <a:t>Use a different scaler and run models again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B0C31-BFBD-A73A-C76C-E460DF0E4A35}"/>
              </a:ext>
            </a:extLst>
          </p:cNvPr>
          <p:cNvSpPr txBox="1"/>
          <p:nvPr/>
        </p:nvSpPr>
        <p:spPr>
          <a:xfrm>
            <a:off x="5331125" y="5615796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3357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9_TF22712842.potx" id="{66207373-B99E-4885-8182-B73EA986FCBA}" vid="{BA3EABD1-0925-4BFC-B6D5-F3CE9D9640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{3CC2D8B2-9595-4E7F-8A52-6EB8DC972E61}tf22712842_win32</Template>
  <TotalTime>0</TotalTime>
  <Words>136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Wingdings</vt:lpstr>
      <vt:lpstr>1_RetrospectVTI</vt:lpstr>
      <vt:lpstr>Heart Disease Prediction</vt:lpstr>
      <vt:lpstr>Things we know that the data confirms </vt:lpstr>
      <vt:lpstr>PowerPoint Presentation</vt:lpstr>
      <vt:lpstr>Steps taken – using all data </vt:lpstr>
      <vt:lpstr>PowerPoint Presentation</vt:lpstr>
      <vt:lpstr>ANN</vt:lpstr>
      <vt:lpstr>What to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Irina Danila</dc:creator>
  <cp:lastModifiedBy>Irina Danila</cp:lastModifiedBy>
  <cp:revision>1</cp:revision>
  <dcterms:created xsi:type="dcterms:W3CDTF">2024-02-23T08:18:11Z</dcterms:created>
  <dcterms:modified xsi:type="dcterms:W3CDTF">2024-02-23T13:14:19Z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