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63" r:id="rId4"/>
    <p:sldId id="264" r:id="rId5"/>
    <p:sldId id="265" r:id="rId6"/>
    <p:sldId id="259" r:id="rId7"/>
    <p:sldId id="261" r:id="rId8"/>
    <p:sldId id="260" r:id="rId9"/>
    <p:sldId id="258" r:id="rId10"/>
    <p:sldId id="262" r:id="rId11"/>
    <p:sldId id="268" r:id="rId12"/>
    <p:sldId id="269" r:id="rId13"/>
    <p:sldId id="267"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38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rina Danila" userId="a3a4db412ff003f7" providerId="LiveId" clId="{916AD6D4-37DC-4F4B-B713-8BF8C38E6E95}"/>
    <pc:docChg chg="undo custSel addSld delSld modSld sldOrd">
      <pc:chgData name="Irina Danila" userId="a3a4db412ff003f7" providerId="LiveId" clId="{916AD6D4-37DC-4F4B-B713-8BF8C38E6E95}" dt="2024-04-21T20:52:49.575" v="3742" actId="1076"/>
      <pc:docMkLst>
        <pc:docMk/>
      </pc:docMkLst>
      <pc:sldChg chg="modSp new">
        <pc:chgData name="Irina Danila" userId="a3a4db412ff003f7" providerId="LiveId" clId="{916AD6D4-37DC-4F4B-B713-8BF8C38E6E95}" dt="2024-04-21T14:33:39.914" v="3"/>
        <pc:sldMkLst>
          <pc:docMk/>
          <pc:sldMk cId="1049064120" sldId="256"/>
        </pc:sldMkLst>
        <pc:spChg chg="mod">
          <ac:chgData name="Irina Danila" userId="a3a4db412ff003f7" providerId="LiveId" clId="{916AD6D4-37DC-4F4B-B713-8BF8C38E6E95}" dt="2024-04-21T14:33:39.914" v="3"/>
          <ac:spMkLst>
            <pc:docMk/>
            <pc:sldMk cId="1049064120" sldId="256"/>
            <ac:spMk id="2" creationId="{3BD6785A-5581-2EF8-27B9-FAFE4B102AB4}"/>
          </ac:spMkLst>
        </pc:spChg>
        <pc:spChg chg="mod">
          <ac:chgData name="Irina Danila" userId="a3a4db412ff003f7" providerId="LiveId" clId="{916AD6D4-37DC-4F4B-B713-8BF8C38E6E95}" dt="2024-04-21T14:33:39.914" v="3"/>
          <ac:spMkLst>
            <pc:docMk/>
            <pc:sldMk cId="1049064120" sldId="256"/>
            <ac:spMk id="3" creationId="{D918FAD7-A8E4-22C8-92B5-122F3C35C2D1}"/>
          </ac:spMkLst>
        </pc:spChg>
      </pc:sldChg>
      <pc:sldChg chg="new">
        <pc:chgData name="Irina Danila" userId="a3a4db412ff003f7" providerId="LiveId" clId="{916AD6D4-37DC-4F4B-B713-8BF8C38E6E95}" dt="2024-04-21T14:33:43.675" v="4" actId="680"/>
        <pc:sldMkLst>
          <pc:docMk/>
          <pc:sldMk cId="1417410294" sldId="257"/>
        </pc:sldMkLst>
      </pc:sldChg>
      <pc:sldChg chg="addSp modSp new mod">
        <pc:chgData name="Irina Danila" userId="a3a4db412ff003f7" providerId="LiveId" clId="{916AD6D4-37DC-4F4B-B713-8BF8C38E6E95}" dt="2024-04-21T17:16:53.280" v="1947" actId="20577"/>
        <pc:sldMkLst>
          <pc:docMk/>
          <pc:sldMk cId="1812137549" sldId="258"/>
        </pc:sldMkLst>
        <pc:spChg chg="mod">
          <ac:chgData name="Irina Danila" userId="a3a4db412ff003f7" providerId="LiveId" clId="{916AD6D4-37DC-4F4B-B713-8BF8C38E6E95}" dt="2024-04-21T17:16:53.280" v="1947" actId="20577"/>
          <ac:spMkLst>
            <pc:docMk/>
            <pc:sldMk cId="1812137549" sldId="258"/>
            <ac:spMk id="3" creationId="{CE467620-BCBF-0A4A-5A12-D9864823E22E}"/>
          </ac:spMkLst>
        </pc:spChg>
        <pc:picChg chg="add mod">
          <ac:chgData name="Irina Danila" userId="a3a4db412ff003f7" providerId="LiveId" clId="{916AD6D4-37DC-4F4B-B713-8BF8C38E6E95}" dt="2024-04-21T16:54:37.776" v="7" actId="1076"/>
          <ac:picMkLst>
            <pc:docMk/>
            <pc:sldMk cId="1812137549" sldId="258"/>
            <ac:picMk id="5" creationId="{FA16B4D5-8A41-DDC3-A347-55E11B521BF6}"/>
          </ac:picMkLst>
        </pc:picChg>
      </pc:sldChg>
      <pc:sldChg chg="modSp new mod">
        <pc:chgData name="Irina Danila" userId="a3a4db412ff003f7" providerId="LiveId" clId="{916AD6D4-37DC-4F4B-B713-8BF8C38E6E95}" dt="2024-04-21T17:14:30.312" v="1417" actId="20577"/>
        <pc:sldMkLst>
          <pc:docMk/>
          <pc:sldMk cId="2873460504" sldId="259"/>
        </pc:sldMkLst>
        <pc:spChg chg="mod">
          <ac:chgData name="Irina Danila" userId="a3a4db412ff003f7" providerId="LiveId" clId="{916AD6D4-37DC-4F4B-B713-8BF8C38E6E95}" dt="2024-04-21T16:59:27.613" v="166" actId="20577"/>
          <ac:spMkLst>
            <pc:docMk/>
            <pc:sldMk cId="2873460504" sldId="259"/>
            <ac:spMk id="2" creationId="{D0509CAB-68EB-30DC-6BF6-0E2633DAB9F3}"/>
          </ac:spMkLst>
        </pc:spChg>
        <pc:spChg chg="mod">
          <ac:chgData name="Irina Danila" userId="a3a4db412ff003f7" providerId="LiveId" clId="{916AD6D4-37DC-4F4B-B713-8BF8C38E6E95}" dt="2024-04-21T17:14:30.312" v="1417" actId="20577"/>
          <ac:spMkLst>
            <pc:docMk/>
            <pc:sldMk cId="2873460504" sldId="259"/>
            <ac:spMk id="3" creationId="{7DFAE160-9ED7-FA00-C86C-934E7FEAF5E2}"/>
          </ac:spMkLst>
        </pc:spChg>
      </pc:sldChg>
      <pc:sldChg chg="addSp modSp new mod ord">
        <pc:chgData name="Irina Danila" userId="a3a4db412ff003f7" providerId="LiveId" clId="{916AD6D4-37DC-4F4B-B713-8BF8C38E6E95}" dt="2024-04-21T17:54:50.703" v="3219" actId="20577"/>
        <pc:sldMkLst>
          <pc:docMk/>
          <pc:sldMk cId="1574125451" sldId="260"/>
        </pc:sldMkLst>
        <pc:spChg chg="mod">
          <ac:chgData name="Irina Danila" userId="a3a4db412ff003f7" providerId="LiveId" clId="{916AD6D4-37DC-4F4B-B713-8BF8C38E6E95}" dt="2024-04-21T17:54:50.703" v="3219" actId="20577"/>
          <ac:spMkLst>
            <pc:docMk/>
            <pc:sldMk cId="1574125451" sldId="260"/>
            <ac:spMk id="3" creationId="{4D60A0E4-29B6-AEA3-FC45-08BF7DA424E6}"/>
          </ac:spMkLst>
        </pc:spChg>
        <pc:picChg chg="add mod">
          <ac:chgData name="Irina Danila" userId="a3a4db412ff003f7" providerId="LiveId" clId="{916AD6D4-37DC-4F4B-B713-8BF8C38E6E95}" dt="2024-04-21T17:01:16.053" v="487" actId="1076"/>
          <ac:picMkLst>
            <pc:docMk/>
            <pc:sldMk cId="1574125451" sldId="260"/>
            <ac:picMk id="5" creationId="{12DE3639-1F16-93F1-BD1E-F113B119B1DE}"/>
          </ac:picMkLst>
        </pc:picChg>
      </pc:sldChg>
      <pc:sldChg chg="addSp delSp modSp new mod ord">
        <pc:chgData name="Irina Danila" userId="a3a4db412ff003f7" providerId="LiveId" clId="{916AD6D4-37DC-4F4B-B713-8BF8C38E6E95}" dt="2024-04-21T17:15:50.195" v="1718" actId="1076"/>
        <pc:sldMkLst>
          <pc:docMk/>
          <pc:sldMk cId="472881970" sldId="261"/>
        </pc:sldMkLst>
        <pc:spChg chg="del">
          <ac:chgData name="Irina Danila" userId="a3a4db412ff003f7" providerId="LiveId" clId="{916AD6D4-37DC-4F4B-B713-8BF8C38E6E95}" dt="2024-04-21T17:15:08.921" v="1551" actId="478"/>
          <ac:spMkLst>
            <pc:docMk/>
            <pc:sldMk cId="472881970" sldId="261"/>
            <ac:spMk id="2" creationId="{698F3573-38D9-279D-994E-055447DB8975}"/>
          </ac:spMkLst>
        </pc:spChg>
        <pc:spChg chg="mod">
          <ac:chgData name="Irina Danila" userId="a3a4db412ff003f7" providerId="LiveId" clId="{916AD6D4-37DC-4F4B-B713-8BF8C38E6E95}" dt="2024-04-21T17:15:50.195" v="1718" actId="1076"/>
          <ac:spMkLst>
            <pc:docMk/>
            <pc:sldMk cId="472881970" sldId="261"/>
            <ac:spMk id="3" creationId="{6ECB56D0-6273-5610-80FB-82160FA3A218}"/>
          </ac:spMkLst>
        </pc:spChg>
        <pc:picChg chg="add mod">
          <ac:chgData name="Irina Danila" userId="a3a4db412ff003f7" providerId="LiveId" clId="{916AD6D4-37DC-4F4B-B713-8BF8C38E6E95}" dt="2024-04-21T17:15:46.763" v="1717" actId="1076"/>
          <ac:picMkLst>
            <pc:docMk/>
            <pc:sldMk cId="472881970" sldId="261"/>
            <ac:picMk id="5" creationId="{601F6B5D-8F08-26F7-733D-0AE71267B46E}"/>
          </ac:picMkLst>
        </pc:picChg>
      </pc:sldChg>
      <pc:sldChg chg="addSp modSp new mod">
        <pc:chgData name="Irina Danila" userId="a3a4db412ff003f7" providerId="LiveId" clId="{916AD6D4-37DC-4F4B-B713-8BF8C38E6E95}" dt="2024-04-21T17:31:53.692" v="1972" actId="14100"/>
        <pc:sldMkLst>
          <pc:docMk/>
          <pc:sldMk cId="1725188109" sldId="262"/>
        </pc:sldMkLst>
        <pc:spChg chg="mod">
          <ac:chgData name="Irina Danila" userId="a3a4db412ff003f7" providerId="LiveId" clId="{916AD6D4-37DC-4F4B-B713-8BF8C38E6E95}" dt="2024-04-21T17:31:53.692" v="1972" actId="14100"/>
          <ac:spMkLst>
            <pc:docMk/>
            <pc:sldMk cId="1725188109" sldId="262"/>
            <ac:spMk id="3" creationId="{BD9CE616-ADFA-A615-A754-064EA5F9BAF6}"/>
          </ac:spMkLst>
        </pc:spChg>
        <pc:picChg chg="add mod">
          <ac:chgData name="Irina Danila" userId="a3a4db412ff003f7" providerId="LiveId" clId="{916AD6D4-37DC-4F4B-B713-8BF8C38E6E95}" dt="2024-04-21T17:31:47.095" v="1950" actId="1076"/>
          <ac:picMkLst>
            <pc:docMk/>
            <pc:sldMk cId="1725188109" sldId="262"/>
            <ac:picMk id="5" creationId="{32241A1D-C5BF-8708-39B7-CAF5FC0202C0}"/>
          </ac:picMkLst>
        </pc:picChg>
      </pc:sldChg>
      <pc:sldChg chg="modSp new mod">
        <pc:chgData name="Irina Danila" userId="a3a4db412ff003f7" providerId="LiveId" clId="{916AD6D4-37DC-4F4B-B713-8BF8C38E6E95}" dt="2024-04-21T17:48:57.700" v="2548" actId="20577"/>
        <pc:sldMkLst>
          <pc:docMk/>
          <pc:sldMk cId="3057241733" sldId="263"/>
        </pc:sldMkLst>
        <pc:spChg chg="mod">
          <ac:chgData name="Irina Danila" userId="a3a4db412ff003f7" providerId="LiveId" clId="{916AD6D4-37DC-4F4B-B713-8BF8C38E6E95}" dt="2024-04-21T17:48:57.700" v="2548" actId="20577"/>
          <ac:spMkLst>
            <pc:docMk/>
            <pc:sldMk cId="3057241733" sldId="263"/>
            <ac:spMk id="3" creationId="{7E1E653A-327E-19F3-74E3-CF0D9286D0C7}"/>
          </ac:spMkLst>
        </pc:spChg>
      </pc:sldChg>
      <pc:sldChg chg="addSp delSp modSp new mod modAnim">
        <pc:chgData name="Irina Danila" userId="a3a4db412ff003f7" providerId="LiveId" clId="{916AD6D4-37DC-4F4B-B713-8BF8C38E6E95}" dt="2024-04-21T20:19:11.193" v="3426" actId="1076"/>
        <pc:sldMkLst>
          <pc:docMk/>
          <pc:sldMk cId="4142696838" sldId="264"/>
        </pc:sldMkLst>
        <pc:spChg chg="mod">
          <ac:chgData name="Irina Danila" userId="a3a4db412ff003f7" providerId="LiveId" clId="{916AD6D4-37DC-4F4B-B713-8BF8C38E6E95}" dt="2024-04-21T17:50:54.264" v="2667" actId="1076"/>
          <ac:spMkLst>
            <pc:docMk/>
            <pc:sldMk cId="4142696838" sldId="264"/>
            <ac:spMk id="3" creationId="{36DE2AA3-4F04-42FB-445E-C7411534463C}"/>
          </ac:spMkLst>
        </pc:spChg>
        <pc:spChg chg="add mod ord">
          <ac:chgData name="Irina Danila" userId="a3a4db412ff003f7" providerId="LiveId" clId="{916AD6D4-37DC-4F4B-B713-8BF8C38E6E95}" dt="2024-04-21T20:19:11.193" v="3426" actId="1076"/>
          <ac:spMkLst>
            <pc:docMk/>
            <pc:sldMk cId="4142696838" sldId="264"/>
            <ac:spMk id="6" creationId="{C211F4D0-5394-86B5-594F-AE1055546901}"/>
          </ac:spMkLst>
        </pc:spChg>
        <pc:picChg chg="add del mod">
          <ac:chgData name="Irina Danila" userId="a3a4db412ff003f7" providerId="LiveId" clId="{916AD6D4-37DC-4F4B-B713-8BF8C38E6E95}" dt="2024-04-21T20:18:47.194" v="3418" actId="478"/>
          <ac:picMkLst>
            <pc:docMk/>
            <pc:sldMk cId="4142696838" sldId="264"/>
            <ac:picMk id="5" creationId="{43062A01-8752-3D50-1824-ED4EF718E6C1}"/>
          </ac:picMkLst>
        </pc:picChg>
        <pc:picChg chg="add mod">
          <ac:chgData name="Irina Danila" userId="a3a4db412ff003f7" providerId="LiveId" clId="{916AD6D4-37DC-4F4B-B713-8BF8C38E6E95}" dt="2024-04-21T20:18:56.318" v="3423" actId="1076"/>
          <ac:picMkLst>
            <pc:docMk/>
            <pc:sldMk cId="4142696838" sldId="264"/>
            <ac:picMk id="8" creationId="{8B3E7827-5B4E-1F68-C448-3D35D7ED90BF}"/>
          </ac:picMkLst>
        </pc:picChg>
      </pc:sldChg>
      <pc:sldChg chg="addSp delSp modSp new mod modAnim">
        <pc:chgData name="Irina Danila" userId="a3a4db412ff003f7" providerId="LiveId" clId="{916AD6D4-37DC-4F4B-B713-8BF8C38E6E95}" dt="2024-04-21T20:33:14.093" v="3447" actId="14100"/>
        <pc:sldMkLst>
          <pc:docMk/>
          <pc:sldMk cId="765605989" sldId="265"/>
        </pc:sldMkLst>
        <pc:spChg chg="del">
          <ac:chgData name="Irina Danila" userId="a3a4db412ff003f7" providerId="LiveId" clId="{916AD6D4-37DC-4F4B-B713-8BF8C38E6E95}" dt="2024-04-21T17:51:47.597" v="2699" actId="478"/>
          <ac:spMkLst>
            <pc:docMk/>
            <pc:sldMk cId="765605989" sldId="265"/>
            <ac:spMk id="2" creationId="{B3DEE036-AD2B-BA21-7404-2BD26935FD82}"/>
          </ac:spMkLst>
        </pc:spChg>
        <pc:spChg chg="mod">
          <ac:chgData name="Irina Danila" userId="a3a4db412ff003f7" providerId="LiveId" clId="{916AD6D4-37DC-4F4B-B713-8BF8C38E6E95}" dt="2024-04-21T20:20:10.521" v="3441" actId="20577"/>
          <ac:spMkLst>
            <pc:docMk/>
            <pc:sldMk cId="765605989" sldId="265"/>
            <ac:spMk id="3" creationId="{BF171A80-2C2C-C6B1-08E2-22ED62B6A3AA}"/>
          </ac:spMkLst>
        </pc:spChg>
        <pc:spChg chg="add mod">
          <ac:chgData name="Irina Danila" userId="a3a4db412ff003f7" providerId="LiveId" clId="{916AD6D4-37DC-4F4B-B713-8BF8C38E6E95}" dt="2024-04-21T20:19:31.277" v="3431" actId="14100"/>
          <ac:spMkLst>
            <pc:docMk/>
            <pc:sldMk cId="765605989" sldId="265"/>
            <ac:spMk id="6" creationId="{CA525B38-3470-1F01-FE04-51963B9B073C}"/>
          </ac:spMkLst>
        </pc:spChg>
        <pc:picChg chg="add del mod">
          <ac:chgData name="Irina Danila" userId="a3a4db412ff003f7" providerId="LiveId" clId="{916AD6D4-37DC-4F4B-B713-8BF8C38E6E95}" dt="2024-04-21T20:19:20.436" v="3427" actId="478"/>
          <ac:picMkLst>
            <pc:docMk/>
            <pc:sldMk cId="765605989" sldId="265"/>
            <ac:picMk id="5" creationId="{BB5126F9-52FF-546D-E993-D8A30FE072EB}"/>
          </ac:picMkLst>
        </pc:picChg>
        <pc:picChg chg="add mod ord">
          <ac:chgData name="Irina Danila" userId="a3a4db412ff003f7" providerId="LiveId" clId="{916AD6D4-37DC-4F4B-B713-8BF8C38E6E95}" dt="2024-04-21T20:19:25.764" v="3430" actId="167"/>
          <ac:picMkLst>
            <pc:docMk/>
            <pc:sldMk cId="765605989" sldId="265"/>
            <ac:picMk id="21" creationId="{C960FC2D-8FEB-3FB1-E1EC-1C8C3E4DBC81}"/>
          </ac:picMkLst>
        </pc:picChg>
        <pc:cxnChg chg="add mod">
          <ac:chgData name="Irina Danila" userId="a3a4db412ff003f7" providerId="LiveId" clId="{916AD6D4-37DC-4F4B-B713-8BF8C38E6E95}" dt="2024-04-21T20:33:14.093" v="3447" actId="14100"/>
          <ac:cxnSpMkLst>
            <pc:docMk/>
            <pc:sldMk cId="765605989" sldId="265"/>
            <ac:cxnSpMk id="8" creationId="{204C69B2-00D5-83C3-A017-B98275A8F620}"/>
          </ac:cxnSpMkLst>
        </pc:cxnChg>
        <pc:cxnChg chg="add mod">
          <ac:chgData name="Irina Danila" userId="a3a4db412ff003f7" providerId="LiveId" clId="{916AD6D4-37DC-4F4B-B713-8BF8C38E6E95}" dt="2024-04-21T20:19:45.556" v="3436" actId="14100"/>
          <ac:cxnSpMkLst>
            <pc:docMk/>
            <pc:sldMk cId="765605989" sldId="265"/>
            <ac:cxnSpMk id="9" creationId="{1949ECF8-ADA3-37F3-7864-C52DD47D1AA1}"/>
          </ac:cxnSpMkLst>
        </pc:cxnChg>
        <pc:cxnChg chg="add del mod">
          <ac:chgData name="Irina Danila" userId="a3a4db412ff003f7" providerId="LiveId" clId="{916AD6D4-37DC-4F4B-B713-8BF8C38E6E95}" dt="2024-04-21T20:19:54.834" v="3440" actId="478"/>
          <ac:cxnSpMkLst>
            <pc:docMk/>
            <pc:sldMk cId="765605989" sldId="265"/>
            <ac:cxnSpMk id="12" creationId="{040E5A5C-CD6A-3DD9-7B53-D39109CF8D5F}"/>
          </ac:cxnSpMkLst>
        </pc:cxnChg>
        <pc:cxnChg chg="add mod">
          <ac:chgData name="Irina Danila" userId="a3a4db412ff003f7" providerId="LiveId" clId="{916AD6D4-37DC-4F4B-B713-8BF8C38E6E95}" dt="2024-04-21T17:57:17.032" v="3315" actId="14100"/>
          <ac:cxnSpMkLst>
            <pc:docMk/>
            <pc:sldMk cId="765605989" sldId="265"/>
            <ac:cxnSpMk id="14" creationId="{2060F5D7-9E6A-DD56-B6CB-6855D9E55866}"/>
          </ac:cxnSpMkLst>
        </pc:cxnChg>
        <pc:cxnChg chg="add del mod">
          <ac:chgData name="Irina Danila" userId="a3a4db412ff003f7" providerId="LiveId" clId="{916AD6D4-37DC-4F4B-B713-8BF8C38E6E95}" dt="2024-04-21T20:19:52.888" v="3438" actId="478"/>
          <ac:cxnSpMkLst>
            <pc:docMk/>
            <pc:sldMk cId="765605989" sldId="265"/>
            <ac:cxnSpMk id="16" creationId="{D4AE463B-BD2F-7C96-0D9D-A0650ECF05F1}"/>
          </ac:cxnSpMkLst>
        </pc:cxnChg>
        <pc:cxnChg chg="add del mod">
          <ac:chgData name="Irina Danila" userId="a3a4db412ff003f7" providerId="LiveId" clId="{916AD6D4-37DC-4F4B-B713-8BF8C38E6E95}" dt="2024-04-21T20:19:53.630" v="3439" actId="478"/>
          <ac:cxnSpMkLst>
            <pc:docMk/>
            <pc:sldMk cId="765605989" sldId="265"/>
            <ac:cxnSpMk id="18" creationId="{4B965BAA-9999-7D2B-B0A2-8F642E66FA33}"/>
          </ac:cxnSpMkLst>
        </pc:cxnChg>
        <pc:cxnChg chg="add del mod">
          <ac:chgData name="Irina Danila" userId="a3a4db412ff003f7" providerId="LiveId" clId="{916AD6D4-37DC-4F4B-B713-8BF8C38E6E95}" dt="2024-04-21T20:19:36.538" v="3432" actId="478"/>
          <ac:cxnSpMkLst>
            <pc:docMk/>
            <pc:sldMk cId="765605989" sldId="265"/>
            <ac:cxnSpMk id="19" creationId="{376515B5-B8BD-84AC-9A3D-C29152CC48EC}"/>
          </ac:cxnSpMkLst>
        </pc:cxnChg>
      </pc:sldChg>
      <pc:sldChg chg="addSp delSp modSp new del mod">
        <pc:chgData name="Irina Danila" userId="a3a4db412ff003f7" providerId="LiveId" clId="{916AD6D4-37DC-4F4B-B713-8BF8C38E6E95}" dt="2024-04-21T20:20:13.789" v="3442" actId="47"/>
        <pc:sldMkLst>
          <pc:docMk/>
          <pc:sldMk cId="1371427755" sldId="266"/>
        </pc:sldMkLst>
        <pc:spChg chg="del">
          <ac:chgData name="Irina Danila" userId="a3a4db412ff003f7" providerId="LiveId" clId="{916AD6D4-37DC-4F4B-B713-8BF8C38E6E95}" dt="2024-04-21T17:55:57.449" v="3222" actId="478"/>
          <ac:spMkLst>
            <pc:docMk/>
            <pc:sldMk cId="1371427755" sldId="266"/>
            <ac:spMk id="2" creationId="{B23D8B53-6228-5BB5-BD8C-1F705168617A}"/>
          </ac:spMkLst>
        </pc:spChg>
        <pc:spChg chg="mod">
          <ac:chgData name="Irina Danila" userId="a3a4db412ff003f7" providerId="LiveId" clId="{916AD6D4-37DC-4F4B-B713-8BF8C38E6E95}" dt="2024-04-21T18:01:28.920" v="3400" actId="20577"/>
          <ac:spMkLst>
            <pc:docMk/>
            <pc:sldMk cId="1371427755" sldId="266"/>
            <ac:spMk id="3" creationId="{C1969982-B2A8-66B2-1323-FB3886903D32}"/>
          </ac:spMkLst>
        </pc:spChg>
        <pc:spChg chg="add mod">
          <ac:chgData name="Irina Danila" userId="a3a4db412ff003f7" providerId="LiveId" clId="{916AD6D4-37DC-4F4B-B713-8BF8C38E6E95}" dt="2024-04-21T17:59:26.047" v="3338" actId="207"/>
          <ac:spMkLst>
            <pc:docMk/>
            <pc:sldMk cId="1371427755" sldId="266"/>
            <ac:spMk id="14" creationId="{851D6857-E4EF-CACB-0F48-386CA2AC13A8}"/>
          </ac:spMkLst>
        </pc:spChg>
        <pc:spChg chg="add mod">
          <ac:chgData name="Irina Danila" userId="a3a4db412ff003f7" providerId="LiveId" clId="{916AD6D4-37DC-4F4B-B713-8BF8C38E6E95}" dt="2024-04-21T18:00:17.899" v="3342" actId="14100"/>
          <ac:spMkLst>
            <pc:docMk/>
            <pc:sldMk cId="1371427755" sldId="266"/>
            <ac:spMk id="16" creationId="{95EDB9A2-1816-9EEC-8ECF-7E0FB025D44D}"/>
          </ac:spMkLst>
        </pc:spChg>
        <pc:spChg chg="add mod">
          <ac:chgData name="Irina Danila" userId="a3a4db412ff003f7" providerId="LiveId" clId="{916AD6D4-37DC-4F4B-B713-8BF8C38E6E95}" dt="2024-04-21T18:00:49.511" v="3350" actId="14100"/>
          <ac:spMkLst>
            <pc:docMk/>
            <pc:sldMk cId="1371427755" sldId="266"/>
            <ac:spMk id="17" creationId="{267CDD6E-2C3E-FBC9-884C-F2C5C7015F26}"/>
          </ac:spMkLst>
        </pc:spChg>
        <pc:spChg chg="add mod">
          <ac:chgData name="Irina Danila" userId="a3a4db412ff003f7" providerId="LiveId" clId="{916AD6D4-37DC-4F4B-B713-8BF8C38E6E95}" dt="2024-04-21T18:01:06.781" v="3355" actId="14100"/>
          <ac:spMkLst>
            <pc:docMk/>
            <pc:sldMk cId="1371427755" sldId="266"/>
            <ac:spMk id="20" creationId="{515BFF3B-8E59-9498-12A0-84022437B09C}"/>
          </ac:spMkLst>
        </pc:spChg>
        <pc:picChg chg="add mod">
          <ac:chgData name="Irina Danila" userId="a3a4db412ff003f7" providerId="LiveId" clId="{916AD6D4-37DC-4F4B-B713-8BF8C38E6E95}" dt="2024-04-21T17:56:00.554" v="3223"/>
          <ac:picMkLst>
            <pc:docMk/>
            <pc:sldMk cId="1371427755" sldId="266"/>
            <ac:picMk id="4" creationId="{2841FAD9-69EB-F1CC-C82F-04219295A9FF}"/>
          </ac:picMkLst>
        </pc:picChg>
        <pc:cxnChg chg="add mod">
          <ac:chgData name="Irina Danila" userId="a3a4db412ff003f7" providerId="LiveId" clId="{916AD6D4-37DC-4F4B-B713-8BF8C38E6E95}" dt="2024-04-21T17:57:39.506" v="3321"/>
          <ac:cxnSpMkLst>
            <pc:docMk/>
            <pc:sldMk cId="1371427755" sldId="266"/>
            <ac:cxnSpMk id="5" creationId="{F6B74C7E-4A66-A1C8-E0D8-4C9346D2C9D2}"/>
          </ac:cxnSpMkLst>
        </pc:cxnChg>
        <pc:cxnChg chg="add mod">
          <ac:chgData name="Irina Danila" userId="a3a4db412ff003f7" providerId="LiveId" clId="{916AD6D4-37DC-4F4B-B713-8BF8C38E6E95}" dt="2024-04-21T17:57:46.428" v="3323" actId="1076"/>
          <ac:cxnSpMkLst>
            <pc:docMk/>
            <pc:sldMk cId="1371427755" sldId="266"/>
            <ac:cxnSpMk id="6" creationId="{44D8BDFB-703C-12A7-36AF-0AD8D64E6E0D}"/>
          </ac:cxnSpMkLst>
        </pc:cxnChg>
        <pc:cxnChg chg="add mod">
          <ac:chgData name="Irina Danila" userId="a3a4db412ff003f7" providerId="LiveId" clId="{916AD6D4-37DC-4F4B-B713-8BF8C38E6E95}" dt="2024-04-21T17:57:51.046" v="3326" actId="14100"/>
          <ac:cxnSpMkLst>
            <pc:docMk/>
            <pc:sldMk cId="1371427755" sldId="266"/>
            <ac:cxnSpMk id="7" creationId="{8672B326-64F1-B815-8B5F-486484965878}"/>
          </ac:cxnSpMkLst>
        </pc:cxnChg>
        <pc:cxnChg chg="add mod">
          <ac:chgData name="Irina Danila" userId="a3a4db412ff003f7" providerId="LiveId" clId="{916AD6D4-37DC-4F4B-B713-8BF8C38E6E95}" dt="2024-04-21T17:58:33.199" v="3329" actId="14100"/>
          <ac:cxnSpMkLst>
            <pc:docMk/>
            <pc:sldMk cId="1371427755" sldId="266"/>
            <ac:cxnSpMk id="9" creationId="{C98A31DF-CB7F-E6BB-A8AC-6C0F41718076}"/>
          </ac:cxnSpMkLst>
        </pc:cxnChg>
        <pc:cxnChg chg="add mod">
          <ac:chgData name="Irina Danila" userId="a3a4db412ff003f7" providerId="LiveId" clId="{916AD6D4-37DC-4F4B-B713-8BF8C38E6E95}" dt="2024-04-21T17:58:42.848" v="3333" actId="14100"/>
          <ac:cxnSpMkLst>
            <pc:docMk/>
            <pc:sldMk cId="1371427755" sldId="266"/>
            <ac:cxnSpMk id="11" creationId="{F45BCC91-8C15-48CF-6EC6-F9014FEC3F2A}"/>
          </ac:cxnSpMkLst>
        </pc:cxnChg>
        <pc:cxnChg chg="add mod">
          <ac:chgData name="Irina Danila" userId="a3a4db412ff003f7" providerId="LiveId" clId="{916AD6D4-37DC-4F4B-B713-8BF8C38E6E95}" dt="2024-04-21T18:00:09.819" v="3339"/>
          <ac:cxnSpMkLst>
            <pc:docMk/>
            <pc:sldMk cId="1371427755" sldId="266"/>
            <ac:cxnSpMk id="15" creationId="{021F36A1-CF07-8BA5-B577-4E99EB97971D}"/>
          </ac:cxnSpMkLst>
        </pc:cxnChg>
        <pc:cxnChg chg="add mod">
          <ac:chgData name="Irina Danila" userId="a3a4db412ff003f7" providerId="LiveId" clId="{916AD6D4-37DC-4F4B-B713-8BF8C38E6E95}" dt="2024-04-21T18:00:35.610" v="3347" actId="1076"/>
          <ac:cxnSpMkLst>
            <pc:docMk/>
            <pc:sldMk cId="1371427755" sldId="266"/>
            <ac:cxnSpMk id="18" creationId="{048E3C60-AC7A-6755-70A6-C788CE9591C9}"/>
          </ac:cxnSpMkLst>
        </pc:cxnChg>
        <pc:cxnChg chg="add mod">
          <ac:chgData name="Irina Danila" userId="a3a4db412ff003f7" providerId="LiveId" clId="{916AD6D4-37DC-4F4B-B713-8BF8C38E6E95}" dt="2024-04-21T18:00:56.081" v="3351"/>
          <ac:cxnSpMkLst>
            <pc:docMk/>
            <pc:sldMk cId="1371427755" sldId="266"/>
            <ac:cxnSpMk id="19" creationId="{6CDB4DB7-2915-76D1-F812-A27A1F4F465D}"/>
          </ac:cxnSpMkLst>
        </pc:cxnChg>
      </pc:sldChg>
      <pc:sldChg chg="addSp modSp new mod">
        <pc:chgData name="Irina Danila" userId="a3a4db412ff003f7" providerId="LiveId" clId="{916AD6D4-37DC-4F4B-B713-8BF8C38E6E95}" dt="2024-04-21T18:33:49.528" v="3404" actId="14100"/>
        <pc:sldMkLst>
          <pc:docMk/>
          <pc:sldMk cId="2317768322" sldId="267"/>
        </pc:sldMkLst>
        <pc:spChg chg="mod">
          <ac:chgData name="Irina Danila" userId="a3a4db412ff003f7" providerId="LiveId" clId="{916AD6D4-37DC-4F4B-B713-8BF8C38E6E95}" dt="2024-04-21T18:33:49.528" v="3404" actId="14100"/>
          <ac:spMkLst>
            <pc:docMk/>
            <pc:sldMk cId="2317768322" sldId="267"/>
            <ac:spMk id="3" creationId="{F9428771-E64B-6A5E-58D9-83EE52BEF129}"/>
          </ac:spMkLst>
        </pc:spChg>
        <pc:picChg chg="add mod">
          <ac:chgData name="Irina Danila" userId="a3a4db412ff003f7" providerId="LiveId" clId="{916AD6D4-37DC-4F4B-B713-8BF8C38E6E95}" dt="2024-04-21T18:33:46.699" v="3403" actId="1076"/>
          <ac:picMkLst>
            <pc:docMk/>
            <pc:sldMk cId="2317768322" sldId="267"/>
            <ac:picMk id="5" creationId="{88A83F4E-49CB-8EEB-1F71-3E1FD9555910}"/>
          </ac:picMkLst>
        </pc:picChg>
      </pc:sldChg>
      <pc:sldChg chg="addSp delSp modSp new mod">
        <pc:chgData name="Irina Danila" userId="a3a4db412ff003f7" providerId="LiveId" clId="{916AD6D4-37DC-4F4B-B713-8BF8C38E6E95}" dt="2024-04-21T19:58:30.558" v="3417" actId="1076"/>
        <pc:sldMkLst>
          <pc:docMk/>
          <pc:sldMk cId="781710481" sldId="268"/>
        </pc:sldMkLst>
        <pc:picChg chg="add del mod">
          <ac:chgData name="Irina Danila" userId="a3a4db412ff003f7" providerId="LiveId" clId="{916AD6D4-37DC-4F4B-B713-8BF8C38E6E95}" dt="2024-04-21T19:58:20.622" v="3413" actId="478"/>
          <ac:picMkLst>
            <pc:docMk/>
            <pc:sldMk cId="781710481" sldId="268"/>
            <ac:picMk id="5" creationId="{177C35C8-E00E-E1D5-F7C5-0BE97AEB1040}"/>
          </ac:picMkLst>
        </pc:picChg>
        <pc:picChg chg="add mod">
          <ac:chgData name="Irina Danila" userId="a3a4db412ff003f7" providerId="LiveId" clId="{916AD6D4-37DC-4F4B-B713-8BF8C38E6E95}" dt="2024-04-21T19:58:29.174" v="3416" actId="1076"/>
          <ac:picMkLst>
            <pc:docMk/>
            <pc:sldMk cId="781710481" sldId="268"/>
            <ac:picMk id="7" creationId="{6A99C99D-0F6C-3F52-C6B0-38846DB4DA1E}"/>
          </ac:picMkLst>
        </pc:picChg>
        <pc:picChg chg="add mod">
          <ac:chgData name="Irina Danila" userId="a3a4db412ff003f7" providerId="LiveId" clId="{916AD6D4-37DC-4F4B-B713-8BF8C38E6E95}" dt="2024-04-21T19:58:30.558" v="3417" actId="1076"/>
          <ac:picMkLst>
            <pc:docMk/>
            <pc:sldMk cId="781710481" sldId="268"/>
            <ac:picMk id="9" creationId="{93870CFA-74C2-E52B-C441-8B79DFFDF381}"/>
          </ac:picMkLst>
        </pc:picChg>
      </pc:sldChg>
      <pc:sldChg chg="addSp modSp new mod">
        <pc:chgData name="Irina Danila" userId="a3a4db412ff003f7" providerId="LiveId" clId="{916AD6D4-37DC-4F4B-B713-8BF8C38E6E95}" dt="2024-04-21T20:28:17.036" v="3445" actId="1076"/>
        <pc:sldMkLst>
          <pc:docMk/>
          <pc:sldMk cId="2073594800" sldId="269"/>
        </pc:sldMkLst>
        <pc:picChg chg="add mod">
          <ac:chgData name="Irina Danila" userId="a3a4db412ff003f7" providerId="LiveId" clId="{916AD6D4-37DC-4F4B-B713-8BF8C38E6E95}" dt="2024-04-21T20:28:17.036" v="3445" actId="1076"/>
          <ac:picMkLst>
            <pc:docMk/>
            <pc:sldMk cId="2073594800" sldId="269"/>
            <ac:picMk id="5" creationId="{546A0E8A-D6F7-C2CD-3098-5B14177D25E9}"/>
          </ac:picMkLst>
        </pc:picChg>
      </pc:sldChg>
      <pc:sldChg chg="addSp delSp modSp new mod">
        <pc:chgData name="Irina Danila" userId="a3a4db412ff003f7" providerId="LiveId" clId="{916AD6D4-37DC-4F4B-B713-8BF8C38E6E95}" dt="2024-04-21T20:44:31.365" v="3552" actId="20577"/>
        <pc:sldMkLst>
          <pc:docMk/>
          <pc:sldMk cId="1560850207" sldId="270"/>
        </pc:sldMkLst>
        <pc:spChg chg="mod">
          <ac:chgData name="Irina Danila" userId="a3a4db412ff003f7" providerId="LiveId" clId="{916AD6D4-37DC-4F4B-B713-8BF8C38E6E95}" dt="2024-04-21T20:42:15.070" v="3497" actId="1076"/>
          <ac:spMkLst>
            <pc:docMk/>
            <pc:sldMk cId="1560850207" sldId="270"/>
            <ac:spMk id="2" creationId="{9A22E429-0437-7621-4593-EABFC8047B43}"/>
          </ac:spMkLst>
        </pc:spChg>
        <pc:spChg chg="mod">
          <ac:chgData name="Irina Danila" userId="a3a4db412ff003f7" providerId="LiveId" clId="{916AD6D4-37DC-4F4B-B713-8BF8C38E6E95}" dt="2024-04-21T20:39:32.099" v="3467" actId="14100"/>
          <ac:spMkLst>
            <pc:docMk/>
            <pc:sldMk cId="1560850207" sldId="270"/>
            <ac:spMk id="3" creationId="{FEB9D481-D2B5-B4DF-4D10-4AE953A49D8E}"/>
          </ac:spMkLst>
        </pc:spChg>
        <pc:spChg chg="add mod">
          <ac:chgData name="Irina Danila" userId="a3a4db412ff003f7" providerId="LiveId" clId="{916AD6D4-37DC-4F4B-B713-8BF8C38E6E95}" dt="2024-04-21T20:42:21.642" v="3499" actId="1076"/>
          <ac:spMkLst>
            <pc:docMk/>
            <pc:sldMk cId="1560850207" sldId="270"/>
            <ac:spMk id="8" creationId="{501FC30F-1EB4-D186-3B18-A217F2E1A39A}"/>
          </ac:spMkLst>
        </pc:spChg>
        <pc:spChg chg="add mod">
          <ac:chgData name="Irina Danila" userId="a3a4db412ff003f7" providerId="LiveId" clId="{916AD6D4-37DC-4F4B-B713-8BF8C38E6E95}" dt="2024-04-21T20:41:24.320" v="3483" actId="1076"/>
          <ac:spMkLst>
            <pc:docMk/>
            <pc:sldMk cId="1560850207" sldId="270"/>
            <ac:spMk id="13" creationId="{76158D7D-6CE7-9C20-9B55-E6027FCAC2C0}"/>
          </ac:spMkLst>
        </pc:spChg>
        <pc:spChg chg="add mod">
          <ac:chgData name="Irina Danila" userId="a3a4db412ff003f7" providerId="LiveId" clId="{916AD6D4-37DC-4F4B-B713-8BF8C38E6E95}" dt="2024-04-21T20:41:34.964" v="3487" actId="1076"/>
          <ac:spMkLst>
            <pc:docMk/>
            <pc:sldMk cId="1560850207" sldId="270"/>
            <ac:spMk id="14" creationId="{EA320EE0-5FB2-06EE-55E7-46930F2F6AA2}"/>
          </ac:spMkLst>
        </pc:spChg>
        <pc:spChg chg="add mod">
          <ac:chgData name="Irina Danila" userId="a3a4db412ff003f7" providerId="LiveId" clId="{916AD6D4-37DC-4F4B-B713-8BF8C38E6E95}" dt="2024-04-21T20:41:46.414" v="3491" actId="1076"/>
          <ac:spMkLst>
            <pc:docMk/>
            <pc:sldMk cId="1560850207" sldId="270"/>
            <ac:spMk id="15" creationId="{4BB91EF5-9D60-3D5B-D814-25C19E7C05B1}"/>
          </ac:spMkLst>
        </pc:spChg>
        <pc:spChg chg="add mod">
          <ac:chgData name="Irina Danila" userId="a3a4db412ff003f7" providerId="LiveId" clId="{916AD6D4-37DC-4F4B-B713-8BF8C38E6E95}" dt="2024-04-21T20:41:55.438" v="3495" actId="1076"/>
          <ac:spMkLst>
            <pc:docMk/>
            <pc:sldMk cId="1560850207" sldId="270"/>
            <ac:spMk id="16" creationId="{ACC2154A-80F1-AF1B-A8B2-84FC7C1567F1}"/>
          </ac:spMkLst>
        </pc:spChg>
        <pc:spChg chg="add mod">
          <ac:chgData name="Irina Danila" userId="a3a4db412ff003f7" providerId="LiveId" clId="{916AD6D4-37DC-4F4B-B713-8BF8C38E6E95}" dt="2024-04-21T20:42:52.446" v="3525" actId="1076"/>
          <ac:spMkLst>
            <pc:docMk/>
            <pc:sldMk cId="1560850207" sldId="270"/>
            <ac:spMk id="21" creationId="{F6860551-94F0-B794-AAB6-11640F751F61}"/>
          </ac:spMkLst>
        </pc:spChg>
        <pc:spChg chg="add mod">
          <ac:chgData name="Irina Danila" userId="a3a4db412ff003f7" providerId="LiveId" clId="{916AD6D4-37DC-4F4B-B713-8BF8C38E6E95}" dt="2024-04-21T20:44:02.064" v="3540" actId="20577"/>
          <ac:spMkLst>
            <pc:docMk/>
            <pc:sldMk cId="1560850207" sldId="270"/>
            <ac:spMk id="24" creationId="{3983693B-BE38-FE31-5DFB-139C0852F357}"/>
          </ac:spMkLst>
        </pc:spChg>
        <pc:spChg chg="add mod">
          <ac:chgData name="Irina Danila" userId="a3a4db412ff003f7" providerId="LiveId" clId="{916AD6D4-37DC-4F4B-B713-8BF8C38E6E95}" dt="2024-04-21T20:44:31.365" v="3552" actId="20577"/>
          <ac:spMkLst>
            <pc:docMk/>
            <pc:sldMk cId="1560850207" sldId="270"/>
            <ac:spMk id="25" creationId="{23B3363B-433A-2850-59E3-6F863723AC8D}"/>
          </ac:spMkLst>
        </pc:spChg>
        <pc:spChg chg="add mod">
          <ac:chgData name="Irina Danila" userId="a3a4db412ff003f7" providerId="LiveId" clId="{916AD6D4-37DC-4F4B-B713-8BF8C38E6E95}" dt="2024-04-21T20:44:20.830" v="3547" actId="20577"/>
          <ac:spMkLst>
            <pc:docMk/>
            <pc:sldMk cId="1560850207" sldId="270"/>
            <ac:spMk id="26" creationId="{55BE4D02-D4DA-7C25-7436-1EAE6E461A64}"/>
          </ac:spMkLst>
        </pc:spChg>
        <pc:picChg chg="add del mod">
          <ac:chgData name="Irina Danila" userId="a3a4db412ff003f7" providerId="LiveId" clId="{916AD6D4-37DC-4F4B-B713-8BF8C38E6E95}" dt="2024-04-21T20:39:44.931" v="3470" actId="478"/>
          <ac:picMkLst>
            <pc:docMk/>
            <pc:sldMk cId="1560850207" sldId="270"/>
            <ac:picMk id="5" creationId="{B6D4EF12-6FD5-8E1F-E883-E53A91FCF624}"/>
          </ac:picMkLst>
        </pc:picChg>
        <pc:picChg chg="add mod">
          <ac:chgData name="Irina Danila" userId="a3a4db412ff003f7" providerId="LiveId" clId="{916AD6D4-37DC-4F4B-B713-8BF8C38E6E95}" dt="2024-04-21T20:39:50.630" v="3472" actId="1076"/>
          <ac:picMkLst>
            <pc:docMk/>
            <pc:sldMk cId="1560850207" sldId="270"/>
            <ac:picMk id="7" creationId="{8A1CAA9E-EF0A-6AB1-DF81-086D2DBCDA3D}"/>
          </ac:picMkLst>
        </pc:picChg>
        <pc:picChg chg="add mod">
          <ac:chgData name="Irina Danila" userId="a3a4db412ff003f7" providerId="LiveId" clId="{916AD6D4-37DC-4F4B-B713-8BF8C38E6E95}" dt="2024-04-21T20:43:46.846" v="3528" actId="1076"/>
          <ac:picMkLst>
            <pc:docMk/>
            <pc:sldMk cId="1560850207" sldId="270"/>
            <ac:picMk id="20" creationId="{293ABE57-D515-1FFF-AF77-BCB4821A2F17}"/>
          </ac:picMkLst>
        </pc:picChg>
        <pc:picChg chg="add mod">
          <ac:chgData name="Irina Danila" userId="a3a4db412ff003f7" providerId="LiveId" clId="{916AD6D4-37DC-4F4B-B713-8BF8C38E6E95}" dt="2024-04-21T20:43:45.389" v="3527" actId="1076"/>
          <ac:picMkLst>
            <pc:docMk/>
            <pc:sldMk cId="1560850207" sldId="270"/>
            <ac:picMk id="23" creationId="{B5C76248-285A-EA8A-81E1-E6185AA8DCAB}"/>
          </ac:picMkLst>
        </pc:picChg>
        <pc:cxnChg chg="add mod">
          <ac:chgData name="Irina Danila" userId="a3a4db412ff003f7" providerId="LiveId" clId="{916AD6D4-37DC-4F4B-B713-8BF8C38E6E95}" dt="2024-04-21T20:42:21.642" v="3499" actId="1076"/>
          <ac:cxnSpMkLst>
            <pc:docMk/>
            <pc:sldMk cId="1560850207" sldId="270"/>
            <ac:cxnSpMk id="10" creationId="{D204D4B6-6805-2BDF-1E4A-F7B9AE331CD0}"/>
          </ac:cxnSpMkLst>
        </pc:cxnChg>
        <pc:cxnChg chg="add mod">
          <ac:chgData name="Irina Danila" userId="a3a4db412ff003f7" providerId="LiveId" clId="{916AD6D4-37DC-4F4B-B713-8BF8C38E6E95}" dt="2024-04-21T20:42:21.642" v="3499" actId="1076"/>
          <ac:cxnSpMkLst>
            <pc:docMk/>
            <pc:sldMk cId="1560850207" sldId="270"/>
            <ac:cxnSpMk id="12" creationId="{75ECAEF8-09CF-E67B-91A9-CB53666EAA15}"/>
          </ac:cxnSpMkLst>
        </pc:cxnChg>
      </pc:sldChg>
      <pc:sldChg chg="addSp modSp new mod">
        <pc:chgData name="Irina Danila" userId="a3a4db412ff003f7" providerId="LiveId" clId="{916AD6D4-37DC-4F4B-B713-8BF8C38E6E95}" dt="2024-04-21T20:48:24.552" v="3649" actId="1076"/>
        <pc:sldMkLst>
          <pc:docMk/>
          <pc:sldMk cId="2166475919" sldId="271"/>
        </pc:sldMkLst>
        <pc:spChg chg="mod">
          <ac:chgData name="Irina Danila" userId="a3a4db412ff003f7" providerId="LiveId" clId="{916AD6D4-37DC-4F4B-B713-8BF8C38E6E95}" dt="2024-04-21T20:45:30.694" v="3584" actId="20577"/>
          <ac:spMkLst>
            <pc:docMk/>
            <pc:sldMk cId="2166475919" sldId="271"/>
            <ac:spMk id="2" creationId="{FC540359-C8D4-94A6-A77A-1B58FA0BF470}"/>
          </ac:spMkLst>
        </pc:spChg>
        <pc:spChg chg="mod">
          <ac:chgData name="Irina Danila" userId="a3a4db412ff003f7" providerId="LiveId" clId="{916AD6D4-37DC-4F4B-B713-8BF8C38E6E95}" dt="2024-04-21T20:46:12.530" v="3614" actId="1076"/>
          <ac:spMkLst>
            <pc:docMk/>
            <pc:sldMk cId="2166475919" sldId="271"/>
            <ac:spMk id="3" creationId="{A8A02E4C-A62A-39D1-898C-279DACAB1D11}"/>
          </ac:spMkLst>
        </pc:spChg>
        <pc:spChg chg="add mod">
          <ac:chgData name="Irina Danila" userId="a3a4db412ff003f7" providerId="LiveId" clId="{916AD6D4-37DC-4F4B-B713-8BF8C38E6E95}" dt="2024-04-21T20:48:17.643" v="3647" actId="20577"/>
          <ac:spMkLst>
            <pc:docMk/>
            <pc:sldMk cId="2166475919" sldId="271"/>
            <ac:spMk id="6" creationId="{8637AB54-411A-BDD0-59F6-3A76F4B5C070}"/>
          </ac:spMkLst>
        </pc:spChg>
        <pc:spChg chg="add mod">
          <ac:chgData name="Irina Danila" userId="a3a4db412ff003f7" providerId="LiveId" clId="{916AD6D4-37DC-4F4B-B713-8BF8C38E6E95}" dt="2024-04-21T20:46:46.655" v="3624" actId="20577"/>
          <ac:spMkLst>
            <pc:docMk/>
            <pc:sldMk cId="2166475919" sldId="271"/>
            <ac:spMk id="7" creationId="{DDB2075E-1AEB-FE07-F158-7F645735DF5D}"/>
          </ac:spMkLst>
        </pc:spChg>
        <pc:picChg chg="add mod">
          <ac:chgData name="Irina Danila" userId="a3a4db412ff003f7" providerId="LiveId" clId="{916AD6D4-37DC-4F4B-B713-8BF8C38E6E95}" dt="2024-04-21T20:46:10.039" v="3613" actId="1076"/>
          <ac:picMkLst>
            <pc:docMk/>
            <pc:sldMk cId="2166475919" sldId="271"/>
            <ac:picMk id="5" creationId="{F07A7D4F-EF8D-B972-40E2-53E50BA7E1DE}"/>
          </ac:picMkLst>
        </pc:picChg>
        <pc:picChg chg="add mod">
          <ac:chgData name="Irina Danila" userId="a3a4db412ff003f7" providerId="LiveId" clId="{916AD6D4-37DC-4F4B-B713-8BF8C38E6E95}" dt="2024-04-21T20:47:04.312" v="3626" actId="1076"/>
          <ac:picMkLst>
            <pc:docMk/>
            <pc:sldMk cId="2166475919" sldId="271"/>
            <ac:picMk id="9" creationId="{95EF2ADC-4B8F-3DDF-B4EB-95EC3E82F7CE}"/>
          </ac:picMkLst>
        </pc:picChg>
        <pc:picChg chg="add mod">
          <ac:chgData name="Irina Danila" userId="a3a4db412ff003f7" providerId="LiveId" clId="{916AD6D4-37DC-4F4B-B713-8BF8C38E6E95}" dt="2024-04-21T20:48:24.552" v="3649" actId="1076"/>
          <ac:picMkLst>
            <pc:docMk/>
            <pc:sldMk cId="2166475919" sldId="271"/>
            <ac:picMk id="11" creationId="{91B447A7-A41D-20EC-E25B-668730557EEA}"/>
          </ac:picMkLst>
        </pc:picChg>
      </pc:sldChg>
      <pc:sldChg chg="addSp delSp modSp new mod">
        <pc:chgData name="Irina Danila" userId="a3a4db412ff003f7" providerId="LiveId" clId="{916AD6D4-37DC-4F4B-B713-8BF8C38E6E95}" dt="2024-04-21T20:51:46.892" v="3712" actId="20577"/>
        <pc:sldMkLst>
          <pc:docMk/>
          <pc:sldMk cId="2783545740" sldId="272"/>
        </pc:sldMkLst>
        <pc:spChg chg="mod">
          <ac:chgData name="Irina Danila" userId="a3a4db412ff003f7" providerId="LiveId" clId="{916AD6D4-37DC-4F4B-B713-8BF8C38E6E95}" dt="2024-04-21T20:49:19.640" v="3653" actId="20577"/>
          <ac:spMkLst>
            <pc:docMk/>
            <pc:sldMk cId="2783545740" sldId="272"/>
            <ac:spMk id="2" creationId="{E75B7C4C-C01F-0510-1BA2-7DC0825907BD}"/>
          </ac:spMkLst>
        </pc:spChg>
        <pc:spChg chg="mod">
          <ac:chgData name="Irina Danila" userId="a3a4db412ff003f7" providerId="LiveId" clId="{916AD6D4-37DC-4F4B-B713-8BF8C38E6E95}" dt="2024-04-21T20:49:46.306" v="3671" actId="1076"/>
          <ac:spMkLst>
            <pc:docMk/>
            <pc:sldMk cId="2783545740" sldId="272"/>
            <ac:spMk id="3" creationId="{34F033C7-B177-DB1E-D9E0-04E260690BD6}"/>
          </ac:spMkLst>
        </pc:spChg>
        <pc:spChg chg="add mod">
          <ac:chgData name="Irina Danila" userId="a3a4db412ff003f7" providerId="LiveId" clId="{916AD6D4-37DC-4F4B-B713-8BF8C38E6E95}" dt="2024-04-21T20:50:56.050" v="3693" actId="20577"/>
          <ac:spMkLst>
            <pc:docMk/>
            <pc:sldMk cId="2783545740" sldId="272"/>
            <ac:spMk id="6" creationId="{99C70776-FF18-2311-A568-2251176FADD5}"/>
          </ac:spMkLst>
        </pc:spChg>
        <pc:spChg chg="add mod">
          <ac:chgData name="Irina Danila" userId="a3a4db412ff003f7" providerId="LiveId" clId="{916AD6D4-37DC-4F4B-B713-8BF8C38E6E95}" dt="2024-04-21T20:51:46.892" v="3712" actId="20577"/>
          <ac:spMkLst>
            <pc:docMk/>
            <pc:sldMk cId="2783545740" sldId="272"/>
            <ac:spMk id="13" creationId="{EC345CAC-8E96-9B6D-039F-8474366F51E9}"/>
          </ac:spMkLst>
        </pc:spChg>
        <pc:picChg chg="add mod">
          <ac:chgData name="Irina Danila" userId="a3a4db412ff003f7" providerId="LiveId" clId="{916AD6D4-37DC-4F4B-B713-8BF8C38E6E95}" dt="2024-04-21T20:49:42.281" v="3670" actId="1076"/>
          <ac:picMkLst>
            <pc:docMk/>
            <pc:sldMk cId="2783545740" sldId="272"/>
            <ac:picMk id="5" creationId="{EA23C476-1531-B1B2-394C-1F0E70DA410E}"/>
          </ac:picMkLst>
        </pc:picChg>
        <pc:picChg chg="add mod">
          <ac:chgData name="Irina Danila" userId="a3a4db412ff003f7" providerId="LiveId" clId="{916AD6D4-37DC-4F4B-B713-8BF8C38E6E95}" dt="2024-04-21T20:50:37.821" v="3675" actId="1076"/>
          <ac:picMkLst>
            <pc:docMk/>
            <pc:sldMk cId="2783545740" sldId="272"/>
            <ac:picMk id="8" creationId="{03A4B6E4-AA8B-5C8C-3AF9-A168B2471DEA}"/>
          </ac:picMkLst>
        </pc:picChg>
        <pc:picChg chg="add mod">
          <ac:chgData name="Irina Danila" userId="a3a4db412ff003f7" providerId="LiveId" clId="{916AD6D4-37DC-4F4B-B713-8BF8C38E6E95}" dt="2024-04-21T20:51:26.965" v="3695" actId="1076"/>
          <ac:picMkLst>
            <pc:docMk/>
            <pc:sldMk cId="2783545740" sldId="272"/>
            <ac:picMk id="10" creationId="{FB8E21A7-4AAA-C7CE-12A6-07F970DD7976}"/>
          </ac:picMkLst>
        </pc:picChg>
        <pc:picChg chg="add del">
          <ac:chgData name="Irina Danila" userId="a3a4db412ff003f7" providerId="LiveId" clId="{916AD6D4-37DC-4F4B-B713-8BF8C38E6E95}" dt="2024-04-21T20:51:31.772" v="3697" actId="478"/>
          <ac:picMkLst>
            <pc:docMk/>
            <pc:sldMk cId="2783545740" sldId="272"/>
            <ac:picMk id="12" creationId="{FB6A2CDC-7B2B-9691-6B0C-6FBC84A20675}"/>
          </ac:picMkLst>
        </pc:picChg>
      </pc:sldChg>
      <pc:sldChg chg="addSp modSp new mod">
        <pc:chgData name="Irina Danila" userId="a3a4db412ff003f7" providerId="LiveId" clId="{916AD6D4-37DC-4F4B-B713-8BF8C38E6E95}" dt="2024-04-21T20:52:49.575" v="3742" actId="1076"/>
        <pc:sldMkLst>
          <pc:docMk/>
          <pc:sldMk cId="2254161833" sldId="273"/>
        </pc:sldMkLst>
        <pc:spChg chg="mod">
          <ac:chgData name="Irina Danila" userId="a3a4db412ff003f7" providerId="LiveId" clId="{916AD6D4-37DC-4F4B-B713-8BF8C38E6E95}" dt="2024-04-21T20:51:54.782" v="3727" actId="20577"/>
          <ac:spMkLst>
            <pc:docMk/>
            <pc:sldMk cId="2254161833" sldId="273"/>
            <ac:spMk id="2" creationId="{9DCE4D55-1521-D5BC-5278-D5362A3745FE}"/>
          </ac:spMkLst>
        </pc:spChg>
        <pc:spChg chg="mod">
          <ac:chgData name="Irina Danila" userId="a3a4db412ff003f7" providerId="LiveId" clId="{916AD6D4-37DC-4F4B-B713-8BF8C38E6E95}" dt="2024-04-21T20:52:48.546" v="3741" actId="1076"/>
          <ac:spMkLst>
            <pc:docMk/>
            <pc:sldMk cId="2254161833" sldId="273"/>
            <ac:spMk id="3" creationId="{DDB49F40-56A7-ADC2-EFF4-66B0BAF5CA8E}"/>
          </ac:spMkLst>
        </pc:spChg>
        <pc:picChg chg="add mod">
          <ac:chgData name="Irina Danila" userId="a3a4db412ff003f7" providerId="LiveId" clId="{916AD6D4-37DC-4F4B-B713-8BF8C38E6E95}" dt="2024-04-21T20:52:49.575" v="3742" actId="1076"/>
          <ac:picMkLst>
            <pc:docMk/>
            <pc:sldMk cId="2254161833" sldId="273"/>
            <ac:picMk id="5" creationId="{24E54B60-3CF5-4891-8011-815F56850EF1}"/>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E3FF188-84B9-4F46-95FF-FDBAEAB49841}" type="datetimeFigureOut">
              <a:rPr lang="en-GB" smtClean="0"/>
              <a:t>21/04/2024</a:t>
            </a:fld>
            <a:endParaRPr lang="en-GB"/>
          </a:p>
        </p:txBody>
      </p:sp>
      <p:sp>
        <p:nvSpPr>
          <p:cNvPr id="5" name="Footer Placeholder 4"/>
          <p:cNvSpPr>
            <a:spLocks noGrp="1"/>
          </p:cNvSpPr>
          <p:nvPr>
            <p:ph type="ftr" sz="quarter" idx="11"/>
          </p:nvPr>
        </p:nvSpPr>
        <p:spPr>
          <a:xfrm>
            <a:off x="1371600" y="4323845"/>
            <a:ext cx="6400800" cy="365125"/>
          </a:xfrm>
        </p:spPr>
        <p:txBody>
          <a:bodyPr/>
          <a:lstStyle/>
          <a:p>
            <a:endParaRPr lang="en-GB"/>
          </a:p>
        </p:txBody>
      </p:sp>
      <p:sp>
        <p:nvSpPr>
          <p:cNvPr id="6" name="Slide Number Placeholder 5"/>
          <p:cNvSpPr>
            <a:spLocks noGrp="1"/>
          </p:cNvSpPr>
          <p:nvPr>
            <p:ph type="sldNum" sz="quarter" idx="12"/>
          </p:nvPr>
        </p:nvSpPr>
        <p:spPr>
          <a:xfrm>
            <a:off x="8077200" y="1430866"/>
            <a:ext cx="2743200" cy="365125"/>
          </a:xfrm>
        </p:spPr>
        <p:txBody>
          <a:bodyPr/>
          <a:lstStyle/>
          <a:p>
            <a:fld id="{B24C141F-33FA-4EB3-9707-EC5302464CEA}" type="slidenum">
              <a:rPr lang="en-GB" smtClean="0"/>
              <a:t>‹#›</a:t>
            </a:fld>
            <a:endParaRPr lang="en-GB"/>
          </a:p>
        </p:txBody>
      </p:sp>
    </p:spTree>
    <p:extLst>
      <p:ext uri="{BB962C8B-B14F-4D97-AF65-F5344CB8AC3E}">
        <p14:creationId xmlns:p14="http://schemas.microsoft.com/office/powerpoint/2010/main" val="2811933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3FF188-84B9-4F46-95FF-FDBAEAB49841}" type="datetimeFigureOut">
              <a:rPr lang="en-GB" smtClean="0"/>
              <a:t>21/04/2024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24C141F-33FA-4EB3-9707-EC5302464CEA}" type="slidenum">
              <a:rPr lang="en-GB" smtClean="0"/>
              <a:t>‹#›</a:t>
            </a:fld>
            <a:endParaRPr lang="en-GB"/>
          </a:p>
        </p:txBody>
      </p:sp>
    </p:spTree>
    <p:extLst>
      <p:ext uri="{BB962C8B-B14F-4D97-AF65-F5344CB8AC3E}">
        <p14:creationId xmlns:p14="http://schemas.microsoft.com/office/powerpoint/2010/main" val="4111094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E3FF188-84B9-4F46-95FF-FDBAEAB49841}" type="datetimeFigureOut">
              <a:rPr lang="en-GB" smtClean="0"/>
              <a:t>21/04/2024</a:t>
            </a:fld>
            <a:endParaRPr lang="en-GB"/>
          </a:p>
        </p:txBody>
      </p:sp>
      <p:sp>
        <p:nvSpPr>
          <p:cNvPr id="6" name="Footer Placeholder 5"/>
          <p:cNvSpPr>
            <a:spLocks noGrp="1"/>
          </p:cNvSpPr>
          <p:nvPr>
            <p:ph type="ftr" sz="quarter" idx="11"/>
          </p:nvPr>
        </p:nvSpPr>
        <p:spPr>
          <a:xfrm>
            <a:off x="685800" y="379941"/>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B24C141F-33FA-4EB3-9707-EC5302464CEA}" type="slidenum">
              <a:rPr lang="en-GB" smtClean="0"/>
              <a:t>‹#›</a:t>
            </a:fld>
            <a:endParaRPr lang="en-GB"/>
          </a:p>
        </p:txBody>
      </p:sp>
    </p:spTree>
    <p:extLst>
      <p:ext uri="{BB962C8B-B14F-4D97-AF65-F5344CB8AC3E}">
        <p14:creationId xmlns:p14="http://schemas.microsoft.com/office/powerpoint/2010/main" val="28081833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E3FF188-84B9-4F46-95FF-FDBAEAB49841}" type="datetimeFigureOut">
              <a:rPr lang="en-GB" smtClean="0"/>
              <a:t>21/04/2024</a:t>
            </a:fld>
            <a:endParaRPr lang="en-GB"/>
          </a:p>
        </p:txBody>
      </p:sp>
      <p:sp>
        <p:nvSpPr>
          <p:cNvPr id="6" name="Footer Placeholder 5"/>
          <p:cNvSpPr>
            <a:spLocks noGrp="1"/>
          </p:cNvSpPr>
          <p:nvPr>
            <p:ph type="ftr" sz="quarter" idx="11"/>
          </p:nvPr>
        </p:nvSpPr>
        <p:spPr>
          <a:xfrm>
            <a:off x="685800" y="379941"/>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B24C141F-33FA-4EB3-9707-EC5302464CEA}" type="slidenum">
              <a:rPr lang="en-GB" smtClean="0"/>
              <a:t>‹#›</a:t>
            </a:fld>
            <a:endParaRPr lang="en-GB"/>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54285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E3FF188-84B9-4F46-95FF-FDBAEAB49841}" type="datetimeFigureOut">
              <a:rPr lang="en-GB" smtClean="0"/>
              <a:t>21/04/2024</a:t>
            </a:fld>
            <a:endParaRPr lang="en-GB"/>
          </a:p>
        </p:txBody>
      </p:sp>
      <p:sp>
        <p:nvSpPr>
          <p:cNvPr id="6" name="Footer Placeholder 5"/>
          <p:cNvSpPr>
            <a:spLocks noGrp="1"/>
          </p:cNvSpPr>
          <p:nvPr>
            <p:ph type="ftr" sz="quarter" idx="11"/>
          </p:nvPr>
        </p:nvSpPr>
        <p:spPr>
          <a:xfrm>
            <a:off x="685800" y="378883"/>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B24C141F-33FA-4EB3-9707-EC5302464CEA}" type="slidenum">
              <a:rPr lang="en-GB" smtClean="0"/>
              <a:t>‹#›</a:t>
            </a:fld>
            <a:endParaRPr lang="en-GB"/>
          </a:p>
        </p:txBody>
      </p:sp>
    </p:spTree>
    <p:extLst>
      <p:ext uri="{BB962C8B-B14F-4D97-AF65-F5344CB8AC3E}">
        <p14:creationId xmlns:p14="http://schemas.microsoft.com/office/powerpoint/2010/main" val="1631069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E3FF188-84B9-4F46-95FF-FDBAEAB49841}" type="datetimeFigureOut">
              <a:rPr lang="en-GB" smtClean="0"/>
              <a:t>21/04/2024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24C141F-33FA-4EB3-9707-EC5302464CEA}" type="slidenum">
              <a:rPr lang="en-GB" smtClean="0"/>
              <a:t>‹#›</a:t>
            </a:fld>
            <a:endParaRPr lang="en-GB"/>
          </a:p>
        </p:txBody>
      </p:sp>
    </p:spTree>
    <p:extLst>
      <p:ext uri="{BB962C8B-B14F-4D97-AF65-F5344CB8AC3E}">
        <p14:creationId xmlns:p14="http://schemas.microsoft.com/office/powerpoint/2010/main" val="664626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E3FF188-84B9-4F46-95FF-FDBAEAB49841}" type="datetimeFigureOut">
              <a:rPr lang="en-GB" smtClean="0"/>
              <a:t>21/04/2024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24C141F-33FA-4EB3-9707-EC5302464CEA}" type="slidenum">
              <a:rPr lang="en-GB" smtClean="0"/>
              <a:t>‹#›</a:t>
            </a:fld>
            <a:endParaRPr lang="en-GB"/>
          </a:p>
        </p:txBody>
      </p:sp>
    </p:spTree>
    <p:extLst>
      <p:ext uri="{BB962C8B-B14F-4D97-AF65-F5344CB8AC3E}">
        <p14:creationId xmlns:p14="http://schemas.microsoft.com/office/powerpoint/2010/main" val="535448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3FF188-84B9-4F46-95FF-FDBAEAB49841}" type="datetimeFigureOut">
              <a:rPr lang="en-GB" smtClean="0"/>
              <a:t>21/04/2024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24C141F-33FA-4EB3-9707-EC5302464CEA}" type="slidenum">
              <a:rPr lang="en-GB" smtClean="0"/>
              <a:t>‹#›</a:t>
            </a:fld>
            <a:endParaRPr lang="en-GB"/>
          </a:p>
        </p:txBody>
      </p:sp>
    </p:spTree>
    <p:extLst>
      <p:ext uri="{BB962C8B-B14F-4D97-AF65-F5344CB8AC3E}">
        <p14:creationId xmlns:p14="http://schemas.microsoft.com/office/powerpoint/2010/main" val="16808405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E3FF188-84B9-4F46-95FF-FDBAEAB49841}" type="datetimeFigureOut">
              <a:rPr lang="en-GB" smtClean="0"/>
              <a:t>21/04/2024</a:t>
            </a:fld>
            <a:endParaRPr lang="en-GB"/>
          </a:p>
        </p:txBody>
      </p:sp>
      <p:sp>
        <p:nvSpPr>
          <p:cNvPr id="5" name="Footer Placeholder 4"/>
          <p:cNvSpPr>
            <a:spLocks noGrp="1"/>
          </p:cNvSpPr>
          <p:nvPr>
            <p:ph type="ftr" sz="quarter" idx="11"/>
          </p:nvPr>
        </p:nvSpPr>
        <p:spPr>
          <a:xfrm>
            <a:off x="685800" y="381000"/>
            <a:ext cx="6991492" cy="365125"/>
          </a:xfrm>
        </p:spPr>
        <p:txBody>
          <a:bodyPr/>
          <a:lstStyle/>
          <a:p>
            <a:endParaRPr lang="en-GB"/>
          </a:p>
        </p:txBody>
      </p:sp>
      <p:sp>
        <p:nvSpPr>
          <p:cNvPr id="6" name="Slide Number Placeholder 5"/>
          <p:cNvSpPr>
            <a:spLocks noGrp="1"/>
          </p:cNvSpPr>
          <p:nvPr>
            <p:ph type="sldNum" sz="quarter" idx="12"/>
          </p:nvPr>
        </p:nvSpPr>
        <p:spPr>
          <a:xfrm>
            <a:off x="10862452" y="381000"/>
            <a:ext cx="643748" cy="365125"/>
          </a:xfrm>
        </p:spPr>
        <p:txBody>
          <a:bodyPr/>
          <a:lstStyle/>
          <a:p>
            <a:fld id="{B24C141F-33FA-4EB3-9707-EC5302464CEA}" type="slidenum">
              <a:rPr lang="en-GB" smtClean="0"/>
              <a:t>‹#›</a:t>
            </a:fld>
            <a:endParaRPr lang="en-GB"/>
          </a:p>
        </p:txBody>
      </p:sp>
    </p:spTree>
    <p:extLst>
      <p:ext uri="{BB962C8B-B14F-4D97-AF65-F5344CB8AC3E}">
        <p14:creationId xmlns:p14="http://schemas.microsoft.com/office/powerpoint/2010/main" val="2735566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3FF188-84B9-4F46-95FF-FDBAEAB49841}" type="datetimeFigureOut">
              <a:rPr lang="en-GB" smtClean="0"/>
              <a:t>21/04/2024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24C141F-33FA-4EB3-9707-EC5302464CEA}" type="slidenum">
              <a:rPr lang="en-GB" smtClean="0"/>
              <a:t>‹#›</a:t>
            </a:fld>
            <a:endParaRPr lang="en-GB"/>
          </a:p>
        </p:txBody>
      </p:sp>
    </p:spTree>
    <p:extLst>
      <p:ext uri="{BB962C8B-B14F-4D97-AF65-F5344CB8AC3E}">
        <p14:creationId xmlns:p14="http://schemas.microsoft.com/office/powerpoint/2010/main" val="1292724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E3FF188-84B9-4F46-95FF-FDBAEAB49841}" type="datetimeFigureOut">
              <a:rPr lang="en-GB" smtClean="0"/>
              <a:t>21/04/2024</a:t>
            </a:fld>
            <a:endParaRPr lang="en-GB"/>
          </a:p>
        </p:txBody>
      </p:sp>
      <p:sp>
        <p:nvSpPr>
          <p:cNvPr id="5" name="Footer Placeholder 4"/>
          <p:cNvSpPr>
            <a:spLocks noGrp="1"/>
          </p:cNvSpPr>
          <p:nvPr>
            <p:ph type="ftr" sz="quarter" idx="11"/>
          </p:nvPr>
        </p:nvSpPr>
        <p:spPr>
          <a:xfrm>
            <a:off x="685800" y="381001"/>
            <a:ext cx="6991492" cy="364065"/>
          </a:xfrm>
        </p:spPr>
        <p:txBody>
          <a:bodyPr/>
          <a:lstStyle/>
          <a:p>
            <a:endParaRPr lang="en-GB"/>
          </a:p>
        </p:txBody>
      </p:sp>
      <p:sp>
        <p:nvSpPr>
          <p:cNvPr id="6" name="Slide Number Placeholder 5"/>
          <p:cNvSpPr>
            <a:spLocks noGrp="1"/>
          </p:cNvSpPr>
          <p:nvPr>
            <p:ph type="sldNum" sz="quarter" idx="12"/>
          </p:nvPr>
        </p:nvSpPr>
        <p:spPr>
          <a:xfrm>
            <a:off x="10862452" y="381000"/>
            <a:ext cx="643748" cy="365125"/>
          </a:xfrm>
        </p:spPr>
        <p:txBody>
          <a:bodyPr/>
          <a:lstStyle/>
          <a:p>
            <a:fld id="{B24C141F-33FA-4EB3-9707-EC5302464CEA}" type="slidenum">
              <a:rPr lang="en-GB" smtClean="0"/>
              <a:t>‹#›</a:t>
            </a:fld>
            <a:endParaRPr lang="en-GB"/>
          </a:p>
        </p:txBody>
      </p:sp>
    </p:spTree>
    <p:extLst>
      <p:ext uri="{BB962C8B-B14F-4D97-AF65-F5344CB8AC3E}">
        <p14:creationId xmlns:p14="http://schemas.microsoft.com/office/powerpoint/2010/main" val="3173124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3FF188-84B9-4F46-95FF-FDBAEAB49841}" type="datetimeFigureOut">
              <a:rPr lang="en-GB" smtClean="0"/>
              <a:t>21/04/2024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24C141F-33FA-4EB3-9707-EC5302464CEA}" type="slidenum">
              <a:rPr lang="en-GB" smtClean="0"/>
              <a:t>‹#›</a:t>
            </a:fld>
            <a:endParaRPr lang="en-GB"/>
          </a:p>
        </p:txBody>
      </p:sp>
    </p:spTree>
    <p:extLst>
      <p:ext uri="{BB962C8B-B14F-4D97-AF65-F5344CB8AC3E}">
        <p14:creationId xmlns:p14="http://schemas.microsoft.com/office/powerpoint/2010/main" val="855469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3FF188-84B9-4F46-95FF-FDBAEAB49841}" type="datetimeFigureOut">
              <a:rPr lang="en-GB" smtClean="0"/>
              <a:t>21/04/2024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24C141F-33FA-4EB3-9707-EC5302464CEA}" type="slidenum">
              <a:rPr lang="en-GB" smtClean="0"/>
              <a:t>‹#›</a:t>
            </a:fld>
            <a:endParaRPr lang="en-GB"/>
          </a:p>
        </p:txBody>
      </p:sp>
    </p:spTree>
    <p:extLst>
      <p:ext uri="{BB962C8B-B14F-4D97-AF65-F5344CB8AC3E}">
        <p14:creationId xmlns:p14="http://schemas.microsoft.com/office/powerpoint/2010/main" val="177563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3FF188-84B9-4F46-95FF-FDBAEAB49841}" type="datetimeFigureOut">
              <a:rPr lang="en-GB" smtClean="0"/>
              <a:t>21/04/2024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24C141F-33FA-4EB3-9707-EC5302464CEA}" type="slidenum">
              <a:rPr lang="en-GB" smtClean="0"/>
              <a:t>‹#›</a:t>
            </a:fld>
            <a:endParaRPr lang="en-GB"/>
          </a:p>
        </p:txBody>
      </p:sp>
    </p:spTree>
    <p:extLst>
      <p:ext uri="{BB962C8B-B14F-4D97-AF65-F5344CB8AC3E}">
        <p14:creationId xmlns:p14="http://schemas.microsoft.com/office/powerpoint/2010/main" val="3308765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3FF188-84B9-4F46-95FF-FDBAEAB49841}" type="datetimeFigureOut">
              <a:rPr lang="en-GB" smtClean="0"/>
              <a:t>21/04/2024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24C141F-33FA-4EB3-9707-EC5302464CEA}" type="slidenum">
              <a:rPr lang="en-GB" smtClean="0"/>
              <a:t>‹#›</a:t>
            </a:fld>
            <a:endParaRPr lang="en-GB"/>
          </a:p>
        </p:txBody>
      </p:sp>
    </p:spTree>
    <p:extLst>
      <p:ext uri="{BB962C8B-B14F-4D97-AF65-F5344CB8AC3E}">
        <p14:creationId xmlns:p14="http://schemas.microsoft.com/office/powerpoint/2010/main" val="1654124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3FF188-84B9-4F46-95FF-FDBAEAB49841}" type="datetimeFigureOut">
              <a:rPr lang="en-GB" smtClean="0"/>
              <a:t>21/04/2024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24C141F-33FA-4EB3-9707-EC5302464CEA}" type="slidenum">
              <a:rPr lang="en-GB" smtClean="0"/>
              <a:t>‹#›</a:t>
            </a:fld>
            <a:endParaRPr lang="en-GB"/>
          </a:p>
        </p:txBody>
      </p:sp>
    </p:spTree>
    <p:extLst>
      <p:ext uri="{BB962C8B-B14F-4D97-AF65-F5344CB8AC3E}">
        <p14:creationId xmlns:p14="http://schemas.microsoft.com/office/powerpoint/2010/main" val="2947509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3FF188-84B9-4F46-95FF-FDBAEAB49841}" type="datetimeFigureOut">
              <a:rPr lang="en-GB" smtClean="0"/>
              <a:t>21/04/2024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24C141F-33FA-4EB3-9707-EC5302464CEA}" type="slidenum">
              <a:rPr lang="en-GB" smtClean="0"/>
              <a:t>‹#›</a:t>
            </a:fld>
            <a:endParaRPr lang="en-GB"/>
          </a:p>
        </p:txBody>
      </p:sp>
    </p:spTree>
    <p:extLst>
      <p:ext uri="{BB962C8B-B14F-4D97-AF65-F5344CB8AC3E}">
        <p14:creationId xmlns:p14="http://schemas.microsoft.com/office/powerpoint/2010/main" val="2154216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E3FF188-84B9-4F46-95FF-FDBAEAB49841}" type="datetimeFigureOut">
              <a:rPr lang="en-GB" smtClean="0"/>
              <a:t>21/04/2024</a:t>
            </a:fld>
            <a:endParaRPr lang="en-GB"/>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24C141F-33FA-4EB3-9707-EC5302464CEA}" type="slidenum">
              <a:rPr lang="en-GB" smtClean="0"/>
              <a:t>‹#›</a:t>
            </a:fld>
            <a:endParaRPr lang="en-GB"/>
          </a:p>
        </p:txBody>
      </p:sp>
    </p:spTree>
    <p:extLst>
      <p:ext uri="{BB962C8B-B14F-4D97-AF65-F5344CB8AC3E}">
        <p14:creationId xmlns:p14="http://schemas.microsoft.com/office/powerpoint/2010/main" val="2042086453"/>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6785A-5581-2EF8-27B9-FAFE4B102AB4}"/>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D918FAD7-A8E4-22C8-92B5-122F3C35C2D1}"/>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049064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40C4F-7936-4201-DAC7-D8AA1A4C50A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D9CE616-ADFA-A615-A754-064EA5F9BAF6}"/>
              </a:ext>
            </a:extLst>
          </p:cNvPr>
          <p:cNvSpPr>
            <a:spLocks noGrp="1"/>
          </p:cNvSpPr>
          <p:nvPr>
            <p:ph idx="1"/>
          </p:nvPr>
        </p:nvSpPr>
        <p:spPr>
          <a:xfrm>
            <a:off x="685800" y="2194560"/>
            <a:ext cx="4245015" cy="3581207"/>
          </a:xfrm>
        </p:spPr>
        <p:txBody>
          <a:bodyPr/>
          <a:lstStyle/>
          <a:p>
            <a:r>
              <a:rPr lang="en-US" dirty="0"/>
              <a:t>Again, no correlation</a:t>
            </a:r>
            <a:endParaRPr lang="en-GB" dirty="0"/>
          </a:p>
        </p:txBody>
      </p:sp>
      <p:pic>
        <p:nvPicPr>
          <p:cNvPr id="5" name="Picture 4">
            <a:extLst>
              <a:ext uri="{FF2B5EF4-FFF2-40B4-BE49-F238E27FC236}">
                <a16:creationId xmlns:a16="http://schemas.microsoft.com/office/drawing/2014/main" id="{32241A1D-C5BF-8708-39B7-CAF5FC0202C0}"/>
              </a:ext>
            </a:extLst>
          </p:cNvPr>
          <p:cNvPicPr>
            <a:picLocks noChangeAspect="1"/>
          </p:cNvPicPr>
          <p:nvPr/>
        </p:nvPicPr>
        <p:blipFill>
          <a:blip r:embed="rId2"/>
          <a:stretch>
            <a:fillRect/>
          </a:stretch>
        </p:blipFill>
        <p:spPr>
          <a:xfrm>
            <a:off x="5269194" y="2194560"/>
            <a:ext cx="6677025" cy="4333875"/>
          </a:xfrm>
          <a:prstGeom prst="rect">
            <a:avLst/>
          </a:prstGeom>
        </p:spPr>
      </p:pic>
    </p:spTree>
    <p:extLst>
      <p:ext uri="{BB962C8B-B14F-4D97-AF65-F5344CB8AC3E}">
        <p14:creationId xmlns:p14="http://schemas.microsoft.com/office/powerpoint/2010/main" val="1725188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71F75-EC46-1548-A628-D9BFCFB8498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72A0143-3828-7864-2CEB-9991F94800DE}"/>
              </a:ext>
            </a:extLst>
          </p:cNvPr>
          <p:cNvSpPr>
            <a:spLocks noGrp="1"/>
          </p:cNvSpPr>
          <p:nvPr>
            <p:ph idx="1"/>
          </p:nvPr>
        </p:nvSpPr>
        <p:spPr/>
        <p:txBody>
          <a:bodyPr/>
          <a:lstStyle/>
          <a:p>
            <a:endParaRPr lang="en-GB"/>
          </a:p>
        </p:txBody>
      </p:sp>
      <p:pic>
        <p:nvPicPr>
          <p:cNvPr id="7" name="Picture 6">
            <a:extLst>
              <a:ext uri="{FF2B5EF4-FFF2-40B4-BE49-F238E27FC236}">
                <a16:creationId xmlns:a16="http://schemas.microsoft.com/office/drawing/2014/main" id="{6A99C99D-0F6C-3F52-C6B0-38846DB4DA1E}"/>
              </a:ext>
            </a:extLst>
          </p:cNvPr>
          <p:cNvPicPr>
            <a:picLocks noChangeAspect="1"/>
          </p:cNvPicPr>
          <p:nvPr/>
        </p:nvPicPr>
        <p:blipFill>
          <a:blip r:embed="rId2"/>
          <a:stretch>
            <a:fillRect/>
          </a:stretch>
        </p:blipFill>
        <p:spPr>
          <a:xfrm>
            <a:off x="478902" y="1505129"/>
            <a:ext cx="5353050" cy="4333875"/>
          </a:xfrm>
          <a:prstGeom prst="rect">
            <a:avLst/>
          </a:prstGeom>
        </p:spPr>
      </p:pic>
      <p:pic>
        <p:nvPicPr>
          <p:cNvPr id="9" name="Picture 8">
            <a:extLst>
              <a:ext uri="{FF2B5EF4-FFF2-40B4-BE49-F238E27FC236}">
                <a16:creationId xmlns:a16="http://schemas.microsoft.com/office/drawing/2014/main" id="{93870CFA-74C2-E52B-C441-8B79DFFDF381}"/>
              </a:ext>
            </a:extLst>
          </p:cNvPr>
          <p:cNvPicPr>
            <a:picLocks noChangeAspect="1"/>
          </p:cNvPicPr>
          <p:nvPr/>
        </p:nvPicPr>
        <p:blipFill>
          <a:blip r:embed="rId3"/>
          <a:stretch>
            <a:fillRect/>
          </a:stretch>
        </p:blipFill>
        <p:spPr>
          <a:xfrm>
            <a:off x="6131448" y="1505129"/>
            <a:ext cx="5581650" cy="4333875"/>
          </a:xfrm>
          <a:prstGeom prst="rect">
            <a:avLst/>
          </a:prstGeom>
        </p:spPr>
      </p:pic>
    </p:spTree>
    <p:extLst>
      <p:ext uri="{BB962C8B-B14F-4D97-AF65-F5344CB8AC3E}">
        <p14:creationId xmlns:p14="http://schemas.microsoft.com/office/powerpoint/2010/main" val="781710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92160-EC48-94B6-76DD-FE7B7EE1C00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9A907BF-7BC3-86FD-7A83-3519E4FEA714}"/>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546A0E8A-D6F7-C2CD-3098-5B14177D25E9}"/>
              </a:ext>
            </a:extLst>
          </p:cNvPr>
          <p:cNvPicPr>
            <a:picLocks noChangeAspect="1"/>
          </p:cNvPicPr>
          <p:nvPr/>
        </p:nvPicPr>
        <p:blipFill>
          <a:blip r:embed="rId2"/>
          <a:stretch>
            <a:fillRect/>
          </a:stretch>
        </p:blipFill>
        <p:spPr>
          <a:xfrm>
            <a:off x="4365166" y="127322"/>
            <a:ext cx="7489658" cy="6858000"/>
          </a:xfrm>
          <a:prstGeom prst="rect">
            <a:avLst/>
          </a:prstGeom>
        </p:spPr>
      </p:pic>
    </p:spTree>
    <p:extLst>
      <p:ext uri="{BB962C8B-B14F-4D97-AF65-F5344CB8AC3E}">
        <p14:creationId xmlns:p14="http://schemas.microsoft.com/office/powerpoint/2010/main" val="2073594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044C8-6397-3433-4C94-1935E4AF900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9428771-E64B-6A5E-58D9-83EE52BEF129}"/>
              </a:ext>
            </a:extLst>
          </p:cNvPr>
          <p:cNvSpPr>
            <a:spLocks noGrp="1"/>
          </p:cNvSpPr>
          <p:nvPr>
            <p:ph idx="1"/>
          </p:nvPr>
        </p:nvSpPr>
        <p:spPr>
          <a:xfrm>
            <a:off x="685800" y="2194560"/>
            <a:ext cx="6293734" cy="4024125"/>
          </a:xfrm>
        </p:spPr>
        <p:txBody>
          <a:bodyPr/>
          <a:lstStyle/>
          <a:p>
            <a:endParaRPr lang="en-GB" dirty="0"/>
          </a:p>
        </p:txBody>
      </p:sp>
      <p:pic>
        <p:nvPicPr>
          <p:cNvPr id="5" name="Picture 4">
            <a:extLst>
              <a:ext uri="{FF2B5EF4-FFF2-40B4-BE49-F238E27FC236}">
                <a16:creationId xmlns:a16="http://schemas.microsoft.com/office/drawing/2014/main" id="{88A83F4E-49CB-8EEB-1F71-3E1FD9555910}"/>
              </a:ext>
            </a:extLst>
          </p:cNvPr>
          <p:cNvPicPr>
            <a:picLocks noChangeAspect="1"/>
          </p:cNvPicPr>
          <p:nvPr/>
        </p:nvPicPr>
        <p:blipFill>
          <a:blip r:embed="rId2"/>
          <a:stretch>
            <a:fillRect/>
          </a:stretch>
        </p:blipFill>
        <p:spPr>
          <a:xfrm>
            <a:off x="7468204" y="0"/>
            <a:ext cx="4723796" cy="6858000"/>
          </a:xfrm>
          <a:prstGeom prst="rect">
            <a:avLst/>
          </a:prstGeom>
        </p:spPr>
      </p:pic>
    </p:spTree>
    <p:extLst>
      <p:ext uri="{BB962C8B-B14F-4D97-AF65-F5344CB8AC3E}">
        <p14:creationId xmlns:p14="http://schemas.microsoft.com/office/powerpoint/2010/main" val="2317768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2E429-0437-7621-4593-EABFC8047B43}"/>
              </a:ext>
            </a:extLst>
          </p:cNvPr>
          <p:cNvSpPr>
            <a:spLocks noGrp="1"/>
          </p:cNvSpPr>
          <p:nvPr>
            <p:ph type="title"/>
          </p:nvPr>
        </p:nvSpPr>
        <p:spPr>
          <a:xfrm>
            <a:off x="2044861" y="954383"/>
            <a:ext cx="3366301" cy="1180166"/>
          </a:xfrm>
        </p:spPr>
        <p:txBody>
          <a:bodyPr/>
          <a:lstStyle/>
          <a:p>
            <a:r>
              <a:rPr lang="en-US" dirty="0"/>
              <a:t>Naïve Bayes</a:t>
            </a:r>
            <a:endParaRPr lang="en-GB" dirty="0"/>
          </a:p>
        </p:txBody>
      </p:sp>
      <p:sp>
        <p:nvSpPr>
          <p:cNvPr id="3" name="Content Placeholder 2">
            <a:extLst>
              <a:ext uri="{FF2B5EF4-FFF2-40B4-BE49-F238E27FC236}">
                <a16:creationId xmlns:a16="http://schemas.microsoft.com/office/drawing/2014/main" id="{FEB9D481-D2B5-B4DF-4D10-4AE953A49D8E}"/>
              </a:ext>
            </a:extLst>
          </p:cNvPr>
          <p:cNvSpPr>
            <a:spLocks noGrp="1"/>
          </p:cNvSpPr>
          <p:nvPr>
            <p:ph idx="1"/>
          </p:nvPr>
        </p:nvSpPr>
        <p:spPr>
          <a:xfrm>
            <a:off x="685800" y="2194560"/>
            <a:ext cx="1733309" cy="456043"/>
          </a:xfrm>
        </p:spPr>
        <p:txBody>
          <a:bodyPr/>
          <a:lstStyle/>
          <a:p>
            <a:r>
              <a:rPr lang="en-US" dirty="0"/>
              <a:t>92.76%</a:t>
            </a:r>
            <a:endParaRPr lang="en-GB" dirty="0"/>
          </a:p>
        </p:txBody>
      </p:sp>
      <p:pic>
        <p:nvPicPr>
          <p:cNvPr id="7" name="Picture 6">
            <a:extLst>
              <a:ext uri="{FF2B5EF4-FFF2-40B4-BE49-F238E27FC236}">
                <a16:creationId xmlns:a16="http://schemas.microsoft.com/office/drawing/2014/main" id="{8A1CAA9E-EF0A-6AB1-DF81-086D2DBCDA3D}"/>
              </a:ext>
            </a:extLst>
          </p:cNvPr>
          <p:cNvPicPr>
            <a:picLocks noChangeAspect="1"/>
          </p:cNvPicPr>
          <p:nvPr/>
        </p:nvPicPr>
        <p:blipFill>
          <a:blip r:embed="rId2"/>
          <a:stretch>
            <a:fillRect/>
          </a:stretch>
        </p:blipFill>
        <p:spPr>
          <a:xfrm>
            <a:off x="254161" y="2650603"/>
            <a:ext cx="3581400" cy="3886200"/>
          </a:xfrm>
          <a:prstGeom prst="rect">
            <a:avLst/>
          </a:prstGeom>
        </p:spPr>
      </p:pic>
      <p:sp>
        <p:nvSpPr>
          <p:cNvPr id="8" name="Rectangle 7">
            <a:extLst>
              <a:ext uri="{FF2B5EF4-FFF2-40B4-BE49-F238E27FC236}">
                <a16:creationId xmlns:a16="http://schemas.microsoft.com/office/drawing/2014/main" id="{501FC30F-1EB4-D186-3B18-A217F2E1A39A}"/>
              </a:ext>
            </a:extLst>
          </p:cNvPr>
          <p:cNvSpPr/>
          <p:nvPr/>
        </p:nvSpPr>
        <p:spPr>
          <a:xfrm>
            <a:off x="347241" y="196770"/>
            <a:ext cx="1516283" cy="150470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dirty="0"/>
          </a:p>
        </p:txBody>
      </p:sp>
      <p:cxnSp>
        <p:nvCxnSpPr>
          <p:cNvPr id="10" name="Straight Connector 9">
            <a:extLst>
              <a:ext uri="{FF2B5EF4-FFF2-40B4-BE49-F238E27FC236}">
                <a16:creationId xmlns:a16="http://schemas.microsoft.com/office/drawing/2014/main" id="{D204D4B6-6805-2BDF-1E4A-F7B9AE331CD0}"/>
              </a:ext>
            </a:extLst>
          </p:cNvPr>
          <p:cNvCxnSpPr>
            <a:stCxn id="8" idx="1"/>
            <a:endCxn id="8" idx="3"/>
          </p:cNvCxnSpPr>
          <p:nvPr/>
        </p:nvCxnSpPr>
        <p:spPr>
          <a:xfrm>
            <a:off x="347241" y="949124"/>
            <a:ext cx="1516283"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a:extLst>
              <a:ext uri="{FF2B5EF4-FFF2-40B4-BE49-F238E27FC236}">
                <a16:creationId xmlns:a16="http://schemas.microsoft.com/office/drawing/2014/main" id="{75ECAEF8-09CF-E67B-91A9-CB53666EAA15}"/>
              </a:ext>
            </a:extLst>
          </p:cNvPr>
          <p:cNvCxnSpPr>
            <a:stCxn id="8" idx="0"/>
            <a:endCxn id="8" idx="2"/>
          </p:cNvCxnSpPr>
          <p:nvPr/>
        </p:nvCxnSpPr>
        <p:spPr>
          <a:xfrm>
            <a:off x="1105383" y="196770"/>
            <a:ext cx="0" cy="1504708"/>
          </a:xfrm>
          <a:prstGeom prst="line">
            <a:avLst/>
          </a:prstGeom>
        </p:spPr>
        <p:style>
          <a:lnRef idx="3">
            <a:schemeClr val="accent6"/>
          </a:lnRef>
          <a:fillRef idx="0">
            <a:schemeClr val="accent6"/>
          </a:fillRef>
          <a:effectRef idx="2">
            <a:schemeClr val="accent6"/>
          </a:effectRef>
          <a:fontRef idx="minor">
            <a:schemeClr val="tx1"/>
          </a:fontRef>
        </p:style>
      </p:cxnSp>
      <p:sp>
        <p:nvSpPr>
          <p:cNvPr id="13" name="TextBox 12">
            <a:extLst>
              <a:ext uri="{FF2B5EF4-FFF2-40B4-BE49-F238E27FC236}">
                <a16:creationId xmlns:a16="http://schemas.microsoft.com/office/drawing/2014/main" id="{76158D7D-6CE7-9C20-9B55-E6027FCAC2C0}"/>
              </a:ext>
            </a:extLst>
          </p:cNvPr>
          <p:cNvSpPr txBox="1"/>
          <p:nvPr/>
        </p:nvSpPr>
        <p:spPr>
          <a:xfrm>
            <a:off x="518889" y="388281"/>
            <a:ext cx="418704" cy="369332"/>
          </a:xfrm>
          <a:prstGeom prst="rect">
            <a:avLst/>
          </a:prstGeom>
          <a:noFill/>
        </p:spPr>
        <p:txBody>
          <a:bodyPr wrap="none" rtlCol="0">
            <a:spAutoFit/>
          </a:bodyPr>
          <a:lstStyle/>
          <a:p>
            <a:r>
              <a:rPr lang="en-US" dirty="0"/>
              <a:t>TP</a:t>
            </a:r>
            <a:endParaRPr lang="en-GB" dirty="0"/>
          </a:p>
        </p:txBody>
      </p:sp>
      <p:sp>
        <p:nvSpPr>
          <p:cNvPr id="14" name="TextBox 13">
            <a:extLst>
              <a:ext uri="{FF2B5EF4-FFF2-40B4-BE49-F238E27FC236}">
                <a16:creationId xmlns:a16="http://schemas.microsoft.com/office/drawing/2014/main" id="{EA320EE0-5FB2-06EE-55E7-46930F2F6AA2}"/>
              </a:ext>
            </a:extLst>
          </p:cNvPr>
          <p:cNvSpPr txBox="1"/>
          <p:nvPr/>
        </p:nvSpPr>
        <p:spPr>
          <a:xfrm>
            <a:off x="1262603" y="395041"/>
            <a:ext cx="433132" cy="369332"/>
          </a:xfrm>
          <a:prstGeom prst="rect">
            <a:avLst/>
          </a:prstGeom>
          <a:noFill/>
        </p:spPr>
        <p:txBody>
          <a:bodyPr wrap="none" rtlCol="0">
            <a:spAutoFit/>
          </a:bodyPr>
          <a:lstStyle/>
          <a:p>
            <a:r>
              <a:rPr lang="en-US" dirty="0"/>
              <a:t>FP</a:t>
            </a:r>
            <a:endParaRPr lang="en-GB" dirty="0"/>
          </a:p>
        </p:txBody>
      </p:sp>
      <p:sp>
        <p:nvSpPr>
          <p:cNvPr id="15" name="TextBox 14">
            <a:extLst>
              <a:ext uri="{FF2B5EF4-FFF2-40B4-BE49-F238E27FC236}">
                <a16:creationId xmlns:a16="http://schemas.microsoft.com/office/drawing/2014/main" id="{4BB91EF5-9D60-3D5B-D814-25C19E7C05B1}"/>
              </a:ext>
            </a:extLst>
          </p:cNvPr>
          <p:cNvSpPr txBox="1"/>
          <p:nvPr/>
        </p:nvSpPr>
        <p:spPr>
          <a:xfrm>
            <a:off x="518889" y="1101812"/>
            <a:ext cx="468398" cy="369332"/>
          </a:xfrm>
          <a:prstGeom prst="rect">
            <a:avLst/>
          </a:prstGeom>
          <a:noFill/>
        </p:spPr>
        <p:txBody>
          <a:bodyPr wrap="none" rtlCol="0">
            <a:spAutoFit/>
          </a:bodyPr>
          <a:lstStyle/>
          <a:p>
            <a:r>
              <a:rPr lang="en-US" dirty="0"/>
              <a:t>FN</a:t>
            </a:r>
            <a:endParaRPr lang="en-GB" dirty="0"/>
          </a:p>
        </p:txBody>
      </p:sp>
      <p:sp>
        <p:nvSpPr>
          <p:cNvPr id="16" name="TextBox 15">
            <a:extLst>
              <a:ext uri="{FF2B5EF4-FFF2-40B4-BE49-F238E27FC236}">
                <a16:creationId xmlns:a16="http://schemas.microsoft.com/office/drawing/2014/main" id="{ACC2154A-80F1-AF1B-A8B2-84FC7C1567F1}"/>
              </a:ext>
            </a:extLst>
          </p:cNvPr>
          <p:cNvSpPr txBox="1"/>
          <p:nvPr/>
        </p:nvSpPr>
        <p:spPr>
          <a:xfrm>
            <a:off x="1252184" y="1105049"/>
            <a:ext cx="453970" cy="369332"/>
          </a:xfrm>
          <a:prstGeom prst="rect">
            <a:avLst/>
          </a:prstGeom>
          <a:noFill/>
        </p:spPr>
        <p:txBody>
          <a:bodyPr wrap="none" rtlCol="0">
            <a:spAutoFit/>
          </a:bodyPr>
          <a:lstStyle/>
          <a:p>
            <a:r>
              <a:rPr lang="en-US" dirty="0"/>
              <a:t>TN</a:t>
            </a:r>
            <a:endParaRPr lang="en-GB" dirty="0"/>
          </a:p>
        </p:txBody>
      </p:sp>
      <p:pic>
        <p:nvPicPr>
          <p:cNvPr id="20" name="Picture 19">
            <a:extLst>
              <a:ext uri="{FF2B5EF4-FFF2-40B4-BE49-F238E27FC236}">
                <a16:creationId xmlns:a16="http://schemas.microsoft.com/office/drawing/2014/main" id="{293ABE57-D515-1FFF-AF77-BCB4821A2F17}"/>
              </a:ext>
            </a:extLst>
          </p:cNvPr>
          <p:cNvPicPr>
            <a:picLocks noChangeAspect="1"/>
          </p:cNvPicPr>
          <p:nvPr/>
        </p:nvPicPr>
        <p:blipFill>
          <a:blip r:embed="rId3"/>
          <a:stretch>
            <a:fillRect/>
          </a:stretch>
        </p:blipFill>
        <p:spPr>
          <a:xfrm>
            <a:off x="4400794" y="2650603"/>
            <a:ext cx="3581400" cy="3886200"/>
          </a:xfrm>
          <a:prstGeom prst="rect">
            <a:avLst/>
          </a:prstGeom>
        </p:spPr>
      </p:pic>
      <p:sp>
        <p:nvSpPr>
          <p:cNvPr id="21" name="Title 1">
            <a:extLst>
              <a:ext uri="{FF2B5EF4-FFF2-40B4-BE49-F238E27FC236}">
                <a16:creationId xmlns:a16="http://schemas.microsoft.com/office/drawing/2014/main" id="{F6860551-94F0-B794-AAB6-11640F751F61}"/>
              </a:ext>
            </a:extLst>
          </p:cNvPr>
          <p:cNvSpPr txBox="1">
            <a:spLocks/>
          </p:cNvSpPr>
          <p:nvPr/>
        </p:nvSpPr>
        <p:spPr>
          <a:xfrm>
            <a:off x="4775042" y="1470437"/>
            <a:ext cx="3366301" cy="1180166"/>
          </a:xfrm>
          <a:prstGeom prst="rect">
            <a:avLst/>
          </a:prstGeom>
        </p:spPr>
        <p:txBody>
          <a:bodyPr vert="horz" lIns="91440" tIns="45720" rIns="91440" bIns="45720" rtlCol="0" anchor="ctr">
            <a:normAutofit lnSpcReduction="100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dirty="0"/>
              <a:t>Logistic regression</a:t>
            </a:r>
            <a:endParaRPr lang="en-GB" dirty="0"/>
          </a:p>
        </p:txBody>
      </p:sp>
      <p:pic>
        <p:nvPicPr>
          <p:cNvPr id="23" name="Picture 22">
            <a:extLst>
              <a:ext uri="{FF2B5EF4-FFF2-40B4-BE49-F238E27FC236}">
                <a16:creationId xmlns:a16="http://schemas.microsoft.com/office/drawing/2014/main" id="{B5C76248-285A-EA8A-81E1-E6185AA8DCAB}"/>
              </a:ext>
            </a:extLst>
          </p:cNvPr>
          <p:cNvPicPr>
            <a:picLocks noChangeAspect="1"/>
          </p:cNvPicPr>
          <p:nvPr/>
        </p:nvPicPr>
        <p:blipFill>
          <a:blip r:embed="rId4"/>
          <a:stretch>
            <a:fillRect/>
          </a:stretch>
        </p:blipFill>
        <p:spPr>
          <a:xfrm>
            <a:off x="8449037" y="2650603"/>
            <a:ext cx="3581400" cy="3886200"/>
          </a:xfrm>
          <a:prstGeom prst="rect">
            <a:avLst/>
          </a:prstGeom>
        </p:spPr>
      </p:pic>
      <p:sp>
        <p:nvSpPr>
          <p:cNvPr id="24" name="Title 1">
            <a:extLst>
              <a:ext uri="{FF2B5EF4-FFF2-40B4-BE49-F238E27FC236}">
                <a16:creationId xmlns:a16="http://schemas.microsoft.com/office/drawing/2014/main" id="{3983693B-BE38-FE31-5DFB-139C0852F357}"/>
              </a:ext>
            </a:extLst>
          </p:cNvPr>
          <p:cNvSpPr txBox="1">
            <a:spLocks/>
          </p:cNvSpPr>
          <p:nvPr/>
        </p:nvSpPr>
        <p:spPr>
          <a:xfrm>
            <a:off x="8478458" y="1470437"/>
            <a:ext cx="3366301" cy="1180166"/>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dirty="0" err="1"/>
              <a:t>kNN</a:t>
            </a:r>
            <a:endParaRPr lang="en-GB" dirty="0"/>
          </a:p>
        </p:txBody>
      </p:sp>
      <p:sp>
        <p:nvSpPr>
          <p:cNvPr id="25" name="Content Placeholder 2">
            <a:extLst>
              <a:ext uri="{FF2B5EF4-FFF2-40B4-BE49-F238E27FC236}">
                <a16:creationId xmlns:a16="http://schemas.microsoft.com/office/drawing/2014/main" id="{23B3363B-433A-2850-59E3-6F863723AC8D}"/>
              </a:ext>
            </a:extLst>
          </p:cNvPr>
          <p:cNvSpPr txBox="1">
            <a:spLocks/>
          </p:cNvSpPr>
          <p:nvPr/>
        </p:nvSpPr>
        <p:spPr>
          <a:xfrm>
            <a:off x="6099618" y="1101812"/>
            <a:ext cx="1733309" cy="4560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a:t>96.55%</a:t>
            </a:r>
            <a:endParaRPr lang="en-GB" dirty="0"/>
          </a:p>
        </p:txBody>
      </p:sp>
      <p:sp>
        <p:nvSpPr>
          <p:cNvPr id="26" name="Content Placeholder 2">
            <a:extLst>
              <a:ext uri="{FF2B5EF4-FFF2-40B4-BE49-F238E27FC236}">
                <a16:creationId xmlns:a16="http://schemas.microsoft.com/office/drawing/2014/main" id="{55BE4D02-D4DA-7C25-7436-1EAE6E461A64}"/>
              </a:ext>
            </a:extLst>
          </p:cNvPr>
          <p:cNvSpPr txBox="1">
            <a:spLocks/>
          </p:cNvSpPr>
          <p:nvPr/>
        </p:nvSpPr>
        <p:spPr>
          <a:xfrm>
            <a:off x="8930833" y="2059170"/>
            <a:ext cx="1733309" cy="4560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a:t>82.76%</a:t>
            </a:r>
            <a:endParaRPr lang="en-GB" dirty="0"/>
          </a:p>
        </p:txBody>
      </p:sp>
    </p:spTree>
    <p:extLst>
      <p:ext uri="{BB962C8B-B14F-4D97-AF65-F5344CB8AC3E}">
        <p14:creationId xmlns:p14="http://schemas.microsoft.com/office/powerpoint/2010/main" val="1560850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40359-C8D4-94A6-A77A-1B58FA0BF470}"/>
              </a:ext>
            </a:extLst>
          </p:cNvPr>
          <p:cNvSpPr>
            <a:spLocks noGrp="1"/>
          </p:cNvSpPr>
          <p:nvPr>
            <p:ph type="title"/>
          </p:nvPr>
        </p:nvSpPr>
        <p:spPr/>
        <p:txBody>
          <a:bodyPr/>
          <a:lstStyle/>
          <a:p>
            <a:r>
              <a:rPr lang="en-US" dirty="0"/>
              <a:t>Decision tree classifier</a:t>
            </a:r>
            <a:endParaRPr lang="en-GB" dirty="0"/>
          </a:p>
        </p:txBody>
      </p:sp>
      <p:sp>
        <p:nvSpPr>
          <p:cNvPr id="3" name="Content Placeholder 2">
            <a:extLst>
              <a:ext uri="{FF2B5EF4-FFF2-40B4-BE49-F238E27FC236}">
                <a16:creationId xmlns:a16="http://schemas.microsoft.com/office/drawing/2014/main" id="{A8A02E4C-A62A-39D1-898C-279DACAB1D11}"/>
              </a:ext>
            </a:extLst>
          </p:cNvPr>
          <p:cNvSpPr>
            <a:spLocks noGrp="1"/>
          </p:cNvSpPr>
          <p:nvPr>
            <p:ph idx="1"/>
          </p:nvPr>
        </p:nvSpPr>
        <p:spPr>
          <a:xfrm>
            <a:off x="685800" y="1655759"/>
            <a:ext cx="1501815" cy="803283"/>
          </a:xfrm>
        </p:spPr>
        <p:txBody>
          <a:bodyPr>
            <a:normAutofit lnSpcReduction="10000"/>
          </a:bodyPr>
          <a:lstStyle/>
          <a:p>
            <a:pPr marL="0" indent="0">
              <a:buNone/>
            </a:pPr>
            <a:r>
              <a:rPr lang="en-US" dirty="0"/>
              <a:t>Gini</a:t>
            </a:r>
          </a:p>
          <a:p>
            <a:r>
              <a:rPr lang="en-US" dirty="0"/>
              <a:t>93.10%</a:t>
            </a:r>
            <a:endParaRPr lang="en-GB" dirty="0"/>
          </a:p>
        </p:txBody>
      </p:sp>
      <p:pic>
        <p:nvPicPr>
          <p:cNvPr id="5" name="Picture 4">
            <a:extLst>
              <a:ext uri="{FF2B5EF4-FFF2-40B4-BE49-F238E27FC236}">
                <a16:creationId xmlns:a16="http://schemas.microsoft.com/office/drawing/2014/main" id="{F07A7D4F-EF8D-B972-40E2-53E50BA7E1DE}"/>
              </a:ext>
            </a:extLst>
          </p:cNvPr>
          <p:cNvPicPr>
            <a:picLocks noChangeAspect="1"/>
          </p:cNvPicPr>
          <p:nvPr/>
        </p:nvPicPr>
        <p:blipFill>
          <a:blip r:embed="rId2"/>
          <a:stretch>
            <a:fillRect/>
          </a:stretch>
        </p:blipFill>
        <p:spPr>
          <a:xfrm>
            <a:off x="277310" y="2596201"/>
            <a:ext cx="3581400" cy="3886200"/>
          </a:xfrm>
          <a:prstGeom prst="rect">
            <a:avLst/>
          </a:prstGeom>
        </p:spPr>
      </p:pic>
      <p:sp>
        <p:nvSpPr>
          <p:cNvPr id="6" name="Content Placeholder 2">
            <a:extLst>
              <a:ext uri="{FF2B5EF4-FFF2-40B4-BE49-F238E27FC236}">
                <a16:creationId xmlns:a16="http://schemas.microsoft.com/office/drawing/2014/main" id="{8637AB54-411A-BDD0-59F6-3A76F4B5C070}"/>
              </a:ext>
            </a:extLst>
          </p:cNvPr>
          <p:cNvSpPr txBox="1">
            <a:spLocks/>
          </p:cNvSpPr>
          <p:nvPr/>
        </p:nvSpPr>
        <p:spPr>
          <a:xfrm>
            <a:off x="8888392" y="1811922"/>
            <a:ext cx="2142281" cy="80328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dirty="0"/>
              <a:t>Max depth 3</a:t>
            </a:r>
          </a:p>
          <a:p>
            <a:r>
              <a:rPr lang="en-US" dirty="0"/>
              <a:t>89.66%</a:t>
            </a:r>
            <a:endParaRPr lang="en-GB" dirty="0"/>
          </a:p>
        </p:txBody>
      </p:sp>
      <p:sp>
        <p:nvSpPr>
          <p:cNvPr id="7" name="Content Placeholder 2">
            <a:extLst>
              <a:ext uri="{FF2B5EF4-FFF2-40B4-BE49-F238E27FC236}">
                <a16:creationId xmlns:a16="http://schemas.microsoft.com/office/drawing/2014/main" id="{DDB2075E-1AEB-FE07-F158-7F645735DF5D}"/>
              </a:ext>
            </a:extLst>
          </p:cNvPr>
          <p:cNvSpPr txBox="1">
            <a:spLocks/>
          </p:cNvSpPr>
          <p:nvPr/>
        </p:nvSpPr>
        <p:spPr>
          <a:xfrm>
            <a:off x="4787096" y="1811922"/>
            <a:ext cx="1501815" cy="80328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dirty="0"/>
              <a:t>Entropy</a:t>
            </a:r>
          </a:p>
          <a:p>
            <a:r>
              <a:rPr lang="en-US" dirty="0"/>
              <a:t>93.10%</a:t>
            </a:r>
            <a:endParaRPr lang="en-GB" dirty="0"/>
          </a:p>
        </p:txBody>
      </p:sp>
      <p:pic>
        <p:nvPicPr>
          <p:cNvPr id="9" name="Picture 8">
            <a:extLst>
              <a:ext uri="{FF2B5EF4-FFF2-40B4-BE49-F238E27FC236}">
                <a16:creationId xmlns:a16="http://schemas.microsoft.com/office/drawing/2014/main" id="{95EF2ADC-4B8F-3DDF-B4EB-95EC3E82F7CE}"/>
              </a:ext>
            </a:extLst>
          </p:cNvPr>
          <p:cNvPicPr>
            <a:picLocks noChangeAspect="1"/>
          </p:cNvPicPr>
          <p:nvPr/>
        </p:nvPicPr>
        <p:blipFill>
          <a:blip r:embed="rId2"/>
          <a:stretch>
            <a:fillRect/>
          </a:stretch>
        </p:blipFill>
        <p:spPr>
          <a:xfrm>
            <a:off x="4305300" y="2596201"/>
            <a:ext cx="3581400" cy="3886200"/>
          </a:xfrm>
          <a:prstGeom prst="rect">
            <a:avLst/>
          </a:prstGeom>
        </p:spPr>
      </p:pic>
      <p:pic>
        <p:nvPicPr>
          <p:cNvPr id="11" name="Picture 10">
            <a:extLst>
              <a:ext uri="{FF2B5EF4-FFF2-40B4-BE49-F238E27FC236}">
                <a16:creationId xmlns:a16="http://schemas.microsoft.com/office/drawing/2014/main" id="{91B447A7-A41D-20EC-E25B-668730557EEA}"/>
              </a:ext>
            </a:extLst>
          </p:cNvPr>
          <p:cNvPicPr>
            <a:picLocks noChangeAspect="1"/>
          </p:cNvPicPr>
          <p:nvPr/>
        </p:nvPicPr>
        <p:blipFill>
          <a:blip r:embed="rId3"/>
          <a:stretch>
            <a:fillRect/>
          </a:stretch>
        </p:blipFill>
        <p:spPr>
          <a:xfrm>
            <a:off x="8392128" y="2615205"/>
            <a:ext cx="3581400" cy="3886200"/>
          </a:xfrm>
          <a:prstGeom prst="rect">
            <a:avLst/>
          </a:prstGeom>
        </p:spPr>
      </p:pic>
    </p:spTree>
    <p:extLst>
      <p:ext uri="{BB962C8B-B14F-4D97-AF65-F5344CB8AC3E}">
        <p14:creationId xmlns:p14="http://schemas.microsoft.com/office/powerpoint/2010/main" val="2166475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B7C4C-C01F-0510-1BA2-7DC0825907BD}"/>
              </a:ext>
            </a:extLst>
          </p:cNvPr>
          <p:cNvSpPr>
            <a:spLocks noGrp="1"/>
          </p:cNvSpPr>
          <p:nvPr>
            <p:ph type="title"/>
          </p:nvPr>
        </p:nvSpPr>
        <p:spPr/>
        <p:txBody>
          <a:bodyPr/>
          <a:lstStyle/>
          <a:p>
            <a:r>
              <a:rPr lang="en-US" dirty="0"/>
              <a:t>SVM</a:t>
            </a:r>
            <a:endParaRPr lang="en-GB" dirty="0"/>
          </a:p>
        </p:txBody>
      </p:sp>
      <p:sp>
        <p:nvSpPr>
          <p:cNvPr id="3" name="Content Placeholder 2">
            <a:extLst>
              <a:ext uri="{FF2B5EF4-FFF2-40B4-BE49-F238E27FC236}">
                <a16:creationId xmlns:a16="http://schemas.microsoft.com/office/drawing/2014/main" id="{34F033C7-B177-DB1E-D9E0-04E260690BD6}"/>
              </a:ext>
            </a:extLst>
          </p:cNvPr>
          <p:cNvSpPr>
            <a:spLocks noGrp="1"/>
          </p:cNvSpPr>
          <p:nvPr>
            <p:ph idx="1"/>
          </p:nvPr>
        </p:nvSpPr>
        <p:spPr>
          <a:xfrm>
            <a:off x="847845" y="1586311"/>
            <a:ext cx="1721734" cy="942179"/>
          </a:xfrm>
        </p:spPr>
        <p:txBody>
          <a:bodyPr/>
          <a:lstStyle/>
          <a:p>
            <a:pPr marL="0" indent="0">
              <a:buNone/>
            </a:pPr>
            <a:r>
              <a:rPr lang="en-US" dirty="0"/>
              <a:t>Linear</a:t>
            </a:r>
          </a:p>
          <a:p>
            <a:r>
              <a:rPr lang="en-US" dirty="0"/>
              <a:t>89.66%</a:t>
            </a:r>
            <a:endParaRPr lang="en-GB" dirty="0"/>
          </a:p>
        </p:txBody>
      </p:sp>
      <p:pic>
        <p:nvPicPr>
          <p:cNvPr id="5" name="Picture 4">
            <a:extLst>
              <a:ext uri="{FF2B5EF4-FFF2-40B4-BE49-F238E27FC236}">
                <a16:creationId xmlns:a16="http://schemas.microsoft.com/office/drawing/2014/main" id="{EA23C476-1531-B1B2-394C-1F0E70DA410E}"/>
              </a:ext>
            </a:extLst>
          </p:cNvPr>
          <p:cNvPicPr>
            <a:picLocks noChangeAspect="1"/>
          </p:cNvPicPr>
          <p:nvPr/>
        </p:nvPicPr>
        <p:blipFill>
          <a:blip r:embed="rId2"/>
          <a:stretch>
            <a:fillRect/>
          </a:stretch>
        </p:blipFill>
        <p:spPr>
          <a:xfrm>
            <a:off x="323609" y="2665649"/>
            <a:ext cx="3581400" cy="3886200"/>
          </a:xfrm>
          <a:prstGeom prst="rect">
            <a:avLst/>
          </a:prstGeom>
        </p:spPr>
      </p:pic>
      <p:sp>
        <p:nvSpPr>
          <p:cNvPr id="6" name="Content Placeholder 2">
            <a:extLst>
              <a:ext uri="{FF2B5EF4-FFF2-40B4-BE49-F238E27FC236}">
                <a16:creationId xmlns:a16="http://schemas.microsoft.com/office/drawing/2014/main" id="{99C70776-FF18-2311-A568-2251176FADD5}"/>
              </a:ext>
            </a:extLst>
          </p:cNvPr>
          <p:cNvSpPr txBox="1">
            <a:spLocks/>
          </p:cNvSpPr>
          <p:nvPr/>
        </p:nvSpPr>
        <p:spPr>
          <a:xfrm>
            <a:off x="4634696" y="1723470"/>
            <a:ext cx="1721734" cy="9421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dirty="0"/>
              <a:t>Sigmoid</a:t>
            </a:r>
          </a:p>
          <a:p>
            <a:r>
              <a:rPr lang="en-US" dirty="0"/>
              <a:t>68.97%</a:t>
            </a:r>
            <a:endParaRPr lang="en-GB" dirty="0"/>
          </a:p>
        </p:txBody>
      </p:sp>
      <p:pic>
        <p:nvPicPr>
          <p:cNvPr id="8" name="Picture 7">
            <a:extLst>
              <a:ext uri="{FF2B5EF4-FFF2-40B4-BE49-F238E27FC236}">
                <a16:creationId xmlns:a16="http://schemas.microsoft.com/office/drawing/2014/main" id="{03A4B6E4-AA8B-5C8C-3AF9-A168B2471DEA}"/>
              </a:ext>
            </a:extLst>
          </p:cNvPr>
          <p:cNvPicPr>
            <a:picLocks noChangeAspect="1"/>
          </p:cNvPicPr>
          <p:nvPr/>
        </p:nvPicPr>
        <p:blipFill>
          <a:blip r:embed="rId3"/>
          <a:stretch>
            <a:fillRect/>
          </a:stretch>
        </p:blipFill>
        <p:spPr>
          <a:xfrm>
            <a:off x="4444196" y="2665649"/>
            <a:ext cx="3581400" cy="3886200"/>
          </a:xfrm>
          <a:prstGeom prst="rect">
            <a:avLst/>
          </a:prstGeom>
        </p:spPr>
      </p:pic>
      <p:pic>
        <p:nvPicPr>
          <p:cNvPr id="10" name="Picture 9">
            <a:extLst>
              <a:ext uri="{FF2B5EF4-FFF2-40B4-BE49-F238E27FC236}">
                <a16:creationId xmlns:a16="http://schemas.microsoft.com/office/drawing/2014/main" id="{FB8E21A7-4AAA-C7CE-12A6-07F970DD7976}"/>
              </a:ext>
            </a:extLst>
          </p:cNvPr>
          <p:cNvPicPr>
            <a:picLocks noChangeAspect="1"/>
          </p:cNvPicPr>
          <p:nvPr/>
        </p:nvPicPr>
        <p:blipFill>
          <a:blip r:embed="rId4"/>
          <a:stretch>
            <a:fillRect/>
          </a:stretch>
        </p:blipFill>
        <p:spPr>
          <a:xfrm>
            <a:off x="8564783" y="2665649"/>
            <a:ext cx="3581400" cy="3886200"/>
          </a:xfrm>
          <a:prstGeom prst="rect">
            <a:avLst/>
          </a:prstGeom>
        </p:spPr>
      </p:pic>
      <p:sp>
        <p:nvSpPr>
          <p:cNvPr id="13" name="Content Placeholder 2">
            <a:extLst>
              <a:ext uri="{FF2B5EF4-FFF2-40B4-BE49-F238E27FC236}">
                <a16:creationId xmlns:a16="http://schemas.microsoft.com/office/drawing/2014/main" id="{EC345CAC-8E96-9B6D-039F-8474366F51E9}"/>
              </a:ext>
            </a:extLst>
          </p:cNvPr>
          <p:cNvSpPr txBox="1">
            <a:spLocks/>
          </p:cNvSpPr>
          <p:nvPr/>
        </p:nvSpPr>
        <p:spPr>
          <a:xfrm>
            <a:off x="8878747" y="1723470"/>
            <a:ext cx="1721734" cy="9421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dirty="0"/>
              <a:t>RBF</a:t>
            </a:r>
          </a:p>
          <a:p>
            <a:r>
              <a:rPr lang="en-US" dirty="0"/>
              <a:t>79.31%</a:t>
            </a:r>
            <a:endParaRPr lang="en-GB" dirty="0"/>
          </a:p>
        </p:txBody>
      </p:sp>
    </p:spTree>
    <p:extLst>
      <p:ext uri="{BB962C8B-B14F-4D97-AF65-F5344CB8AC3E}">
        <p14:creationId xmlns:p14="http://schemas.microsoft.com/office/powerpoint/2010/main" val="2783545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E4D55-1521-D5BC-5278-D5362A3745FE}"/>
              </a:ext>
            </a:extLst>
          </p:cNvPr>
          <p:cNvSpPr>
            <a:spLocks noGrp="1"/>
          </p:cNvSpPr>
          <p:nvPr>
            <p:ph type="title"/>
          </p:nvPr>
        </p:nvSpPr>
        <p:spPr/>
        <p:txBody>
          <a:bodyPr/>
          <a:lstStyle/>
          <a:p>
            <a:r>
              <a:rPr lang="en-US" dirty="0"/>
              <a:t>Random forest</a:t>
            </a:r>
            <a:endParaRPr lang="en-GB" dirty="0"/>
          </a:p>
        </p:txBody>
      </p:sp>
      <p:sp>
        <p:nvSpPr>
          <p:cNvPr id="3" name="Content Placeholder 2">
            <a:extLst>
              <a:ext uri="{FF2B5EF4-FFF2-40B4-BE49-F238E27FC236}">
                <a16:creationId xmlns:a16="http://schemas.microsoft.com/office/drawing/2014/main" id="{DDB49F40-56A7-ADC2-EFF4-66B0BAF5CA8E}"/>
              </a:ext>
            </a:extLst>
          </p:cNvPr>
          <p:cNvSpPr>
            <a:spLocks noGrp="1"/>
          </p:cNvSpPr>
          <p:nvPr>
            <p:ph idx="1"/>
          </p:nvPr>
        </p:nvSpPr>
        <p:spPr>
          <a:xfrm>
            <a:off x="5560189" y="2057401"/>
            <a:ext cx="1640711" cy="560215"/>
          </a:xfrm>
        </p:spPr>
        <p:txBody>
          <a:bodyPr/>
          <a:lstStyle/>
          <a:p>
            <a:r>
              <a:rPr lang="en-US" dirty="0"/>
              <a:t>93.10%</a:t>
            </a:r>
            <a:endParaRPr lang="en-GB" dirty="0"/>
          </a:p>
        </p:txBody>
      </p:sp>
      <p:pic>
        <p:nvPicPr>
          <p:cNvPr id="5" name="Picture 4">
            <a:extLst>
              <a:ext uri="{FF2B5EF4-FFF2-40B4-BE49-F238E27FC236}">
                <a16:creationId xmlns:a16="http://schemas.microsoft.com/office/drawing/2014/main" id="{24E54B60-3CF5-4891-8011-815F56850EF1}"/>
              </a:ext>
            </a:extLst>
          </p:cNvPr>
          <p:cNvPicPr>
            <a:picLocks noChangeAspect="1"/>
          </p:cNvPicPr>
          <p:nvPr/>
        </p:nvPicPr>
        <p:blipFill>
          <a:blip r:embed="rId2"/>
          <a:stretch>
            <a:fillRect/>
          </a:stretch>
        </p:blipFill>
        <p:spPr>
          <a:xfrm>
            <a:off x="7505700" y="2057401"/>
            <a:ext cx="3581400" cy="3886200"/>
          </a:xfrm>
          <a:prstGeom prst="rect">
            <a:avLst/>
          </a:prstGeom>
        </p:spPr>
      </p:pic>
    </p:spTree>
    <p:extLst>
      <p:ext uri="{BB962C8B-B14F-4D97-AF65-F5344CB8AC3E}">
        <p14:creationId xmlns:p14="http://schemas.microsoft.com/office/powerpoint/2010/main" val="2254161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DA874-A35D-DB32-5B6C-3CB487E84FA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3A9FA11-684D-D59F-5780-0867858C2187}"/>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417410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27DA9-26FD-DCCD-003B-64CFF035C7B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E1E653A-327E-19F3-74E3-CF0D9286D0C7}"/>
              </a:ext>
            </a:extLst>
          </p:cNvPr>
          <p:cNvSpPr>
            <a:spLocks noGrp="1"/>
          </p:cNvSpPr>
          <p:nvPr>
            <p:ph idx="1"/>
          </p:nvPr>
        </p:nvSpPr>
        <p:spPr/>
        <p:txBody>
          <a:bodyPr/>
          <a:lstStyle/>
          <a:p>
            <a:r>
              <a:rPr lang="en-US" dirty="0"/>
              <a:t>44 columns/variables to take into consideration – we can drop 6</a:t>
            </a:r>
          </a:p>
          <a:p>
            <a:r>
              <a:rPr lang="en-US" dirty="0"/>
              <a:t>3 of the columns regarding partner – missing values and no consistency, would not provide a reliable prediction</a:t>
            </a:r>
          </a:p>
          <a:p>
            <a:r>
              <a:rPr lang="en-GB" dirty="0"/>
              <a:t>Column regarding number of children who are 16-18 – zero for all clients in this cohort </a:t>
            </a:r>
          </a:p>
          <a:p>
            <a:r>
              <a:rPr lang="en-GB" dirty="0"/>
              <a:t>Columns regarding physical disability and mental health vulnerabilities – these are 1 (assuming this means that they are vulnerable) for all clients so not useful for prediction</a:t>
            </a:r>
          </a:p>
          <a:p>
            <a:r>
              <a:rPr lang="en-GB" dirty="0"/>
              <a:t>Leaves us with 38 columns</a:t>
            </a:r>
          </a:p>
        </p:txBody>
      </p:sp>
    </p:spTree>
    <p:extLst>
      <p:ext uri="{BB962C8B-B14F-4D97-AF65-F5344CB8AC3E}">
        <p14:creationId xmlns:p14="http://schemas.microsoft.com/office/powerpoint/2010/main" val="3057241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A0341-9D15-4AE5-8CC0-532390165907}"/>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6DE2AA3-4F04-42FB-445E-C7411534463C}"/>
              </a:ext>
            </a:extLst>
          </p:cNvPr>
          <p:cNvSpPr>
            <a:spLocks noGrp="1"/>
          </p:cNvSpPr>
          <p:nvPr>
            <p:ph idx="1"/>
          </p:nvPr>
        </p:nvSpPr>
        <p:spPr>
          <a:xfrm>
            <a:off x="837235" y="2855185"/>
            <a:ext cx="3492661" cy="1636660"/>
          </a:xfrm>
        </p:spPr>
        <p:txBody>
          <a:bodyPr/>
          <a:lstStyle/>
          <a:p>
            <a:r>
              <a:rPr lang="en-US" dirty="0"/>
              <a:t>We can start seeing some relevant values</a:t>
            </a:r>
          </a:p>
          <a:p>
            <a:pPr lvl="1"/>
            <a:r>
              <a:rPr lang="en-US" dirty="0"/>
              <a:t>DE negatively correlates (-0.22)</a:t>
            </a:r>
          </a:p>
        </p:txBody>
      </p:sp>
      <p:pic>
        <p:nvPicPr>
          <p:cNvPr id="8" name="Picture 7">
            <a:extLst>
              <a:ext uri="{FF2B5EF4-FFF2-40B4-BE49-F238E27FC236}">
                <a16:creationId xmlns:a16="http://schemas.microsoft.com/office/drawing/2014/main" id="{8B3E7827-5B4E-1F68-C448-3D35D7ED90BF}"/>
              </a:ext>
            </a:extLst>
          </p:cNvPr>
          <p:cNvPicPr>
            <a:picLocks noChangeAspect="1"/>
          </p:cNvPicPr>
          <p:nvPr/>
        </p:nvPicPr>
        <p:blipFill>
          <a:blip r:embed="rId2"/>
          <a:stretch>
            <a:fillRect/>
          </a:stretch>
        </p:blipFill>
        <p:spPr>
          <a:xfrm>
            <a:off x="4811983" y="0"/>
            <a:ext cx="7380017" cy="6858000"/>
          </a:xfrm>
          <a:prstGeom prst="rect">
            <a:avLst/>
          </a:prstGeom>
        </p:spPr>
      </p:pic>
      <p:sp>
        <p:nvSpPr>
          <p:cNvPr id="6" name="Rectangle 5">
            <a:extLst>
              <a:ext uri="{FF2B5EF4-FFF2-40B4-BE49-F238E27FC236}">
                <a16:creationId xmlns:a16="http://schemas.microsoft.com/office/drawing/2014/main" id="{C211F4D0-5394-86B5-594F-AE1055546901}"/>
              </a:ext>
            </a:extLst>
          </p:cNvPr>
          <p:cNvSpPr/>
          <p:nvPr/>
        </p:nvSpPr>
        <p:spPr>
          <a:xfrm>
            <a:off x="11030673" y="160599"/>
            <a:ext cx="324092" cy="5150734"/>
          </a:xfrm>
          <a:prstGeom prst="rect">
            <a:avLst/>
          </a:prstGeom>
          <a:noFill/>
          <a:ln w="571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414269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C960FC2D-8FEB-3FB1-E1EC-1C8C3E4DBC81}"/>
              </a:ext>
            </a:extLst>
          </p:cNvPr>
          <p:cNvPicPr>
            <a:picLocks noChangeAspect="1"/>
          </p:cNvPicPr>
          <p:nvPr/>
        </p:nvPicPr>
        <p:blipFill>
          <a:blip r:embed="rId2"/>
          <a:stretch>
            <a:fillRect/>
          </a:stretch>
        </p:blipFill>
        <p:spPr>
          <a:xfrm>
            <a:off x="4808483" y="0"/>
            <a:ext cx="7383517" cy="6858000"/>
          </a:xfrm>
          <a:prstGeom prst="rect">
            <a:avLst/>
          </a:prstGeom>
        </p:spPr>
      </p:pic>
      <p:sp>
        <p:nvSpPr>
          <p:cNvPr id="3" name="Content Placeholder 2">
            <a:extLst>
              <a:ext uri="{FF2B5EF4-FFF2-40B4-BE49-F238E27FC236}">
                <a16:creationId xmlns:a16="http://schemas.microsoft.com/office/drawing/2014/main" id="{BF171A80-2C2C-C6B1-08E2-22ED62B6A3AA}"/>
              </a:ext>
            </a:extLst>
          </p:cNvPr>
          <p:cNvSpPr>
            <a:spLocks noGrp="1"/>
          </p:cNvSpPr>
          <p:nvPr>
            <p:ph idx="1"/>
          </p:nvPr>
        </p:nvSpPr>
        <p:spPr>
          <a:xfrm>
            <a:off x="231495" y="682905"/>
            <a:ext cx="4363654" cy="5972537"/>
          </a:xfrm>
        </p:spPr>
        <p:txBody>
          <a:bodyPr/>
          <a:lstStyle/>
          <a:p>
            <a:r>
              <a:rPr lang="en-US" dirty="0"/>
              <a:t>Contributions expected to date – neg correlate (-0.26)</a:t>
            </a:r>
          </a:p>
          <a:p>
            <a:r>
              <a:rPr lang="en-US" dirty="0"/>
              <a:t>Contributions received to date – neg correlates (-0.60)</a:t>
            </a:r>
          </a:p>
          <a:p>
            <a:r>
              <a:rPr lang="en-US" dirty="0"/>
              <a:t> Arrears amount – positively correlates (0.68)</a:t>
            </a:r>
          </a:p>
        </p:txBody>
      </p:sp>
      <p:sp>
        <p:nvSpPr>
          <p:cNvPr id="6" name="Rectangle 5">
            <a:extLst>
              <a:ext uri="{FF2B5EF4-FFF2-40B4-BE49-F238E27FC236}">
                <a16:creationId xmlns:a16="http://schemas.microsoft.com/office/drawing/2014/main" id="{CA525B38-3470-1F01-FE04-51963B9B073C}"/>
              </a:ext>
            </a:extLst>
          </p:cNvPr>
          <p:cNvSpPr/>
          <p:nvPr/>
        </p:nvSpPr>
        <p:spPr>
          <a:xfrm>
            <a:off x="6366075" y="150470"/>
            <a:ext cx="446423" cy="5162305"/>
          </a:xfrm>
          <a:prstGeom prst="rect">
            <a:avLst/>
          </a:prstGeom>
          <a:noFill/>
          <a:ln w="571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cxnSp>
        <p:nvCxnSpPr>
          <p:cNvPr id="8" name="Straight Connector 7">
            <a:extLst>
              <a:ext uri="{FF2B5EF4-FFF2-40B4-BE49-F238E27FC236}">
                <a16:creationId xmlns:a16="http://schemas.microsoft.com/office/drawing/2014/main" id="{204C69B2-00D5-83C3-A017-B98275A8F620}"/>
              </a:ext>
            </a:extLst>
          </p:cNvPr>
          <p:cNvCxnSpPr>
            <a:cxnSpLocks/>
          </p:cNvCxnSpPr>
          <p:nvPr/>
        </p:nvCxnSpPr>
        <p:spPr>
          <a:xfrm>
            <a:off x="4942390" y="1655180"/>
            <a:ext cx="14236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949ECF8-ADA3-37F3-7864-C52DD47D1AA1}"/>
              </a:ext>
            </a:extLst>
          </p:cNvPr>
          <p:cNvCxnSpPr>
            <a:cxnSpLocks/>
          </p:cNvCxnSpPr>
          <p:nvPr/>
        </p:nvCxnSpPr>
        <p:spPr>
          <a:xfrm>
            <a:off x="4942390" y="2073796"/>
            <a:ext cx="14236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060F5D7-9E6A-DD56-B6CB-6855D9E55866}"/>
              </a:ext>
            </a:extLst>
          </p:cNvPr>
          <p:cNvCxnSpPr>
            <a:cxnSpLocks/>
          </p:cNvCxnSpPr>
          <p:nvPr/>
        </p:nvCxnSpPr>
        <p:spPr>
          <a:xfrm>
            <a:off x="5567423" y="2826152"/>
            <a:ext cx="79865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60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09CAB-68EB-30DC-6BF6-0E2633DAB9F3}"/>
              </a:ext>
            </a:extLst>
          </p:cNvPr>
          <p:cNvSpPr>
            <a:spLocks noGrp="1"/>
          </p:cNvSpPr>
          <p:nvPr>
            <p:ph type="title"/>
          </p:nvPr>
        </p:nvSpPr>
        <p:spPr/>
        <p:txBody>
          <a:bodyPr/>
          <a:lstStyle/>
          <a:p>
            <a:r>
              <a:rPr lang="en-US" dirty="0"/>
              <a:t>Demographic data</a:t>
            </a:r>
            <a:endParaRPr lang="en-GB" dirty="0"/>
          </a:p>
        </p:txBody>
      </p:sp>
      <p:sp>
        <p:nvSpPr>
          <p:cNvPr id="3" name="Content Placeholder 2">
            <a:extLst>
              <a:ext uri="{FF2B5EF4-FFF2-40B4-BE49-F238E27FC236}">
                <a16:creationId xmlns:a16="http://schemas.microsoft.com/office/drawing/2014/main" id="{7DFAE160-9ED7-FA00-C86C-934E7FEAF5E2}"/>
              </a:ext>
            </a:extLst>
          </p:cNvPr>
          <p:cNvSpPr>
            <a:spLocks noGrp="1"/>
          </p:cNvSpPr>
          <p:nvPr>
            <p:ph idx="1"/>
          </p:nvPr>
        </p:nvSpPr>
        <p:spPr/>
        <p:txBody>
          <a:bodyPr/>
          <a:lstStyle/>
          <a:p>
            <a:r>
              <a:rPr lang="en-US" dirty="0"/>
              <a:t>6 columns</a:t>
            </a:r>
          </a:p>
          <a:p>
            <a:r>
              <a:rPr lang="en-US" dirty="0"/>
              <a:t>Area code – seems to correspond to the postcode</a:t>
            </a:r>
          </a:p>
          <a:p>
            <a:r>
              <a:rPr lang="en-US" dirty="0"/>
              <a:t>Classification code – ‘high level social grades’ is the explanation we are given; however, what does this mean? Is this a ranking with 1 being the best and the higher the number, the worse the social grade? Maybe it indicates the number of people in this area code who are in the highest social grade? This should then correlate with the % of AB in the area code, which it does not (Class code 79 has AB 13.7% but Class code 124 has AB 16%)</a:t>
            </a:r>
          </a:p>
          <a:p>
            <a:r>
              <a:rPr lang="en-US" dirty="0"/>
              <a:t>AB, C1, C2, DE – percentages of various social grades; but % of what? Is this the percentage of the population within the area code? If so, shouldn’t this add up to 100% for the specific area?</a:t>
            </a:r>
            <a:endParaRPr lang="en-GB" dirty="0"/>
          </a:p>
        </p:txBody>
      </p:sp>
    </p:spTree>
    <p:extLst>
      <p:ext uri="{BB962C8B-B14F-4D97-AF65-F5344CB8AC3E}">
        <p14:creationId xmlns:p14="http://schemas.microsoft.com/office/powerpoint/2010/main" val="2873460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CB56D0-6273-5610-80FB-82160FA3A218}"/>
              </a:ext>
            </a:extLst>
          </p:cNvPr>
          <p:cNvSpPr>
            <a:spLocks noGrp="1"/>
          </p:cNvSpPr>
          <p:nvPr>
            <p:ph idx="1"/>
          </p:nvPr>
        </p:nvSpPr>
        <p:spPr>
          <a:xfrm>
            <a:off x="726792" y="686642"/>
            <a:ext cx="10738413" cy="4024125"/>
          </a:xfrm>
        </p:spPr>
        <p:txBody>
          <a:bodyPr/>
          <a:lstStyle/>
          <a:p>
            <a:r>
              <a:rPr lang="en-US" dirty="0"/>
              <a:t>The percentages do not add up to 100 – they are slightly above or slightly below</a:t>
            </a:r>
          </a:p>
          <a:p>
            <a:r>
              <a:rPr lang="en-US" dirty="0"/>
              <a:t>This tells me the percentages may be calculated on something else rather than the area code – maybe the numbers are obtained from a wider area code and the percentages are then pulled down to the smaller area codes which then do not fully correspond </a:t>
            </a:r>
          </a:p>
        </p:txBody>
      </p:sp>
      <p:pic>
        <p:nvPicPr>
          <p:cNvPr id="5" name="Picture 4">
            <a:extLst>
              <a:ext uri="{FF2B5EF4-FFF2-40B4-BE49-F238E27FC236}">
                <a16:creationId xmlns:a16="http://schemas.microsoft.com/office/drawing/2014/main" id="{601F6B5D-8F08-26F7-733D-0AE71267B46E}"/>
              </a:ext>
            </a:extLst>
          </p:cNvPr>
          <p:cNvPicPr>
            <a:picLocks noChangeAspect="1"/>
          </p:cNvPicPr>
          <p:nvPr/>
        </p:nvPicPr>
        <p:blipFill>
          <a:blip r:embed="rId2"/>
          <a:stretch>
            <a:fillRect/>
          </a:stretch>
        </p:blipFill>
        <p:spPr>
          <a:xfrm>
            <a:off x="1956809" y="3010317"/>
            <a:ext cx="8278380" cy="3400900"/>
          </a:xfrm>
          <a:prstGeom prst="rect">
            <a:avLst/>
          </a:prstGeom>
        </p:spPr>
      </p:pic>
    </p:spTree>
    <p:extLst>
      <p:ext uri="{BB962C8B-B14F-4D97-AF65-F5344CB8AC3E}">
        <p14:creationId xmlns:p14="http://schemas.microsoft.com/office/powerpoint/2010/main" val="472881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744B7-275C-64A1-CCC8-2D418B369E8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D60A0E4-29B6-AEA3-FC45-08BF7DA424E6}"/>
              </a:ext>
            </a:extLst>
          </p:cNvPr>
          <p:cNvSpPr>
            <a:spLocks noGrp="1"/>
          </p:cNvSpPr>
          <p:nvPr>
            <p:ph idx="1"/>
          </p:nvPr>
        </p:nvSpPr>
        <p:spPr>
          <a:xfrm>
            <a:off x="685800" y="2194560"/>
            <a:ext cx="3793603" cy="4024125"/>
          </a:xfrm>
        </p:spPr>
        <p:txBody>
          <a:bodyPr/>
          <a:lstStyle/>
          <a:p>
            <a:r>
              <a:rPr lang="en-US" dirty="0"/>
              <a:t>Correlation matrix in demographic data – small correlation between DE and termination (-0.21) </a:t>
            </a:r>
            <a:endParaRPr lang="en-GB" dirty="0"/>
          </a:p>
        </p:txBody>
      </p:sp>
      <p:pic>
        <p:nvPicPr>
          <p:cNvPr id="5" name="Picture 4">
            <a:extLst>
              <a:ext uri="{FF2B5EF4-FFF2-40B4-BE49-F238E27FC236}">
                <a16:creationId xmlns:a16="http://schemas.microsoft.com/office/drawing/2014/main" id="{12DE3639-1F16-93F1-BD1E-F113B119B1DE}"/>
              </a:ext>
            </a:extLst>
          </p:cNvPr>
          <p:cNvPicPr>
            <a:picLocks noChangeAspect="1"/>
          </p:cNvPicPr>
          <p:nvPr/>
        </p:nvPicPr>
        <p:blipFill>
          <a:blip r:embed="rId2"/>
          <a:stretch>
            <a:fillRect/>
          </a:stretch>
        </p:blipFill>
        <p:spPr>
          <a:xfrm>
            <a:off x="4811983" y="0"/>
            <a:ext cx="7380017" cy="6858000"/>
          </a:xfrm>
          <a:prstGeom prst="rect">
            <a:avLst/>
          </a:prstGeom>
        </p:spPr>
      </p:pic>
    </p:spTree>
    <p:extLst>
      <p:ext uri="{BB962C8B-B14F-4D97-AF65-F5344CB8AC3E}">
        <p14:creationId xmlns:p14="http://schemas.microsoft.com/office/powerpoint/2010/main" val="1574125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EE415-A47D-248A-4E8C-3295399C6F6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E467620-BCBF-0A4A-5A12-D9864823E22E}"/>
              </a:ext>
            </a:extLst>
          </p:cNvPr>
          <p:cNvSpPr>
            <a:spLocks noGrp="1"/>
          </p:cNvSpPr>
          <p:nvPr>
            <p:ph idx="1"/>
          </p:nvPr>
        </p:nvSpPr>
        <p:spPr>
          <a:xfrm>
            <a:off x="685800" y="2194560"/>
            <a:ext cx="5645552" cy="4024125"/>
          </a:xfrm>
        </p:spPr>
        <p:txBody>
          <a:bodyPr/>
          <a:lstStyle/>
          <a:p>
            <a:r>
              <a:rPr lang="en-US" dirty="0"/>
              <a:t>We can see there is not much correlation between area code and whether the arrangement has been terminated or not </a:t>
            </a:r>
          </a:p>
          <a:p>
            <a:endParaRPr lang="en-US" dirty="0"/>
          </a:p>
          <a:p>
            <a:r>
              <a:rPr lang="en-US" dirty="0"/>
              <a:t>I am not convinced this data is useful for our prediction – at least not without further information on what the various parameters mean and where they were obtained from </a:t>
            </a:r>
            <a:endParaRPr lang="en-GB" dirty="0"/>
          </a:p>
        </p:txBody>
      </p:sp>
      <p:pic>
        <p:nvPicPr>
          <p:cNvPr id="5" name="Picture 4">
            <a:extLst>
              <a:ext uri="{FF2B5EF4-FFF2-40B4-BE49-F238E27FC236}">
                <a16:creationId xmlns:a16="http://schemas.microsoft.com/office/drawing/2014/main" id="{FA16B4D5-8A41-DDC3-A347-55E11B521BF6}"/>
              </a:ext>
            </a:extLst>
          </p:cNvPr>
          <p:cNvPicPr>
            <a:picLocks noChangeAspect="1"/>
          </p:cNvPicPr>
          <p:nvPr/>
        </p:nvPicPr>
        <p:blipFill>
          <a:blip r:embed="rId2"/>
          <a:stretch>
            <a:fillRect/>
          </a:stretch>
        </p:blipFill>
        <p:spPr>
          <a:xfrm>
            <a:off x="6821045" y="2194560"/>
            <a:ext cx="5286375" cy="4333875"/>
          </a:xfrm>
          <a:prstGeom prst="rect">
            <a:avLst/>
          </a:prstGeom>
        </p:spPr>
      </p:pic>
    </p:spTree>
    <p:extLst>
      <p:ext uri="{BB962C8B-B14F-4D97-AF65-F5344CB8AC3E}">
        <p14:creationId xmlns:p14="http://schemas.microsoft.com/office/powerpoint/2010/main" val="181213754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0</TotalTime>
  <Words>453</Words>
  <Application>Microsoft Office PowerPoint</Application>
  <PresentationFormat>Widescreen</PresentationFormat>
  <Paragraphs>48</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Century Gothic</vt:lpstr>
      <vt:lpstr>Vapor Trail</vt:lpstr>
      <vt:lpstr>PowerPoint Presentation</vt:lpstr>
      <vt:lpstr>PowerPoint Presentation</vt:lpstr>
      <vt:lpstr>PowerPoint Presentation</vt:lpstr>
      <vt:lpstr>PowerPoint Presentation</vt:lpstr>
      <vt:lpstr>PowerPoint Presentation</vt:lpstr>
      <vt:lpstr>Demographic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Naïve Bayes</vt:lpstr>
      <vt:lpstr>Decision tree classifier</vt:lpstr>
      <vt:lpstr>SVM</vt:lpstr>
      <vt:lpstr>Random forest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Irina Danila</dc:creator>
  <cp:lastModifiedBy>Irina Danila</cp:lastModifiedBy>
  <cp:revision>1</cp:revision>
  <dcterms:created xsi:type="dcterms:W3CDTF">2024-04-21T14:32:55Z</dcterms:created>
  <dcterms:modified xsi:type="dcterms:W3CDTF">2024-04-21T20:54:20Z</dcterms:modified>
</cp:coreProperties>
</file>