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sldIdLst>
    <p:sldId id="263" r:id="rId3"/>
    <p:sldId id="257" r:id="rId4"/>
    <p:sldId id="258" r:id="rId5"/>
    <p:sldId id="259" r:id="rId6"/>
    <p:sldId id="260" r:id="rId7"/>
    <p:sldId id="261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9" autoAdjust="0"/>
    <p:restoredTop sz="94674"/>
  </p:normalViewPr>
  <p:slideViewPr>
    <p:cSldViewPr>
      <p:cViewPr varScale="1">
        <p:scale>
          <a:sx n="119" d="100"/>
          <a:sy n="119" d="100"/>
        </p:scale>
        <p:origin x="8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1700810"/>
            <a:ext cx="7772400" cy="1470025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&lt;Title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&gt;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3348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&lt;Meeting </a:t>
            </a:r>
            <a:r>
              <a:rPr lang="de-DE" dirty="0" err="1"/>
              <a:t>purpose</a:t>
            </a:r>
            <a:r>
              <a:rPr lang="de-DE" dirty="0"/>
              <a:t>&gt;</a:t>
            </a:r>
          </a:p>
        </p:txBody>
      </p:sp>
      <p:sp>
        <p:nvSpPr>
          <p:cNvPr id="30" name="Untertitel 2"/>
          <p:cNvSpPr txBox="1">
            <a:spLocks/>
          </p:cNvSpPr>
          <p:nvPr/>
        </p:nvSpPr>
        <p:spPr>
          <a:xfrm>
            <a:off x="1381033" y="4214056"/>
            <a:ext cx="6400800" cy="33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1413920" y="5003393"/>
            <a:ext cx="6400800" cy="330609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/>
              <a:t>&lt;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&gt;</a:t>
            </a:r>
          </a:p>
        </p:txBody>
      </p:sp>
      <p:sp>
        <p:nvSpPr>
          <p:cNvPr id="31" name="Textplatzhalt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1381033" y="4260912"/>
            <a:ext cx="6400800" cy="2880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(&lt;</a:t>
            </a:r>
            <a:r>
              <a:rPr lang="de-DE" sz="1600" dirty="0" err="1">
                <a:solidFill>
                  <a:schemeClr val="bg1">
                    <a:lumMod val="65000"/>
                  </a:schemeClr>
                </a:solidFill>
              </a:rPr>
              <a:t>Presentation</a:t>
            </a:r>
            <a:r>
              <a:rPr lang="de-DE" sz="1600" baseline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baseline="0" dirty="0" err="1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&gt;)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1800" dirty="0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7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85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47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667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5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61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29A568-613C-4885-8B9D-14D06546861E}" type="datetimeFigureOut">
              <a:rPr lang="en-IN" smtClean="0"/>
              <a:t>05/07/18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210A89-C61A-4296-BE7F-138EA78E9D7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2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47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80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7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7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41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6082402"/>
            <a:ext cx="9144000" cy="775598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1800" dirty="0">
              <a:ea typeface="ＭＳ Ｐゴシック" pitchFamily="1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5577" y="1403631"/>
            <a:ext cx="7931223" cy="413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25"/>
          <p:cNvGrpSpPr>
            <a:grpSpLocks/>
          </p:cNvGrpSpPr>
          <p:nvPr/>
        </p:nvGrpSpPr>
        <p:grpSpPr bwMode="auto">
          <a:xfrm>
            <a:off x="0" y="0"/>
            <a:ext cx="457200" cy="6082402"/>
            <a:chOff x="0" y="0"/>
            <a:chExt cx="457200" cy="5943600"/>
          </a:xfrm>
        </p:grpSpPr>
        <p:sp>
          <p:nvSpPr>
            <p:cNvPr id="8" name="Rectangle 15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5181600"/>
            </a:xfrm>
            <a:prstGeom prst="rect">
              <a:avLst/>
            </a:prstGeom>
            <a:solidFill>
              <a:srgbClr val="FF7900">
                <a:alpha val="60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 userDrawn="1"/>
          </p:nvSpPr>
          <p:spPr bwMode="auto">
            <a:xfrm>
              <a:off x="0" y="1905000"/>
              <a:ext cx="457200" cy="914400"/>
            </a:xfrm>
            <a:prstGeom prst="rect">
              <a:avLst/>
            </a:prstGeom>
            <a:solidFill>
              <a:srgbClr val="FF7900">
                <a:alpha val="9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 userDrawn="1"/>
          </p:nvSpPr>
          <p:spPr bwMode="auto">
            <a:xfrm>
              <a:off x="0" y="2819400"/>
              <a:ext cx="457200" cy="3124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GB" sz="1800" dirty="0">
                <a:ea typeface="ＭＳ Ｐゴシック" pitchFamily="1" charset="-128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 userDrawn="1"/>
          </p:nvSpPr>
          <p:spPr bwMode="auto">
            <a:xfrm>
              <a:off x="0" y="1524000"/>
              <a:ext cx="457200" cy="36576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 userDrawn="1"/>
          </p:nvSpPr>
          <p:spPr bwMode="auto">
            <a:xfrm>
              <a:off x="0" y="3124200"/>
              <a:ext cx="457200" cy="76200"/>
            </a:xfrm>
            <a:prstGeom prst="rect">
              <a:avLst/>
            </a:prstGeom>
            <a:solidFill>
              <a:srgbClr val="FF7900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 userDrawn="1"/>
          </p:nvSpPr>
          <p:spPr bwMode="auto">
            <a:xfrm>
              <a:off x="0" y="381000"/>
              <a:ext cx="457200" cy="76200"/>
            </a:xfrm>
            <a:prstGeom prst="rect">
              <a:avLst/>
            </a:prstGeom>
            <a:solidFill>
              <a:srgbClr val="FF7900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0" y="5867400"/>
              <a:ext cx="457200" cy="7620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solidFill>
                  <a:schemeClr val="hlink"/>
                </a:solidFill>
                <a:ea typeface="ＭＳ Ｐゴシック" pitchFamily="1" charset="-128"/>
              </a:endParaRPr>
            </a:p>
          </p:txBody>
        </p:sp>
        <p:sp>
          <p:nvSpPr>
            <p:cNvPr id="15" name="Rectangle 22"/>
            <p:cNvSpPr>
              <a:spLocks noChangeArrowheads="1"/>
            </p:cNvSpPr>
            <p:nvPr userDrawn="1"/>
          </p:nvSpPr>
          <p:spPr bwMode="auto">
            <a:xfrm>
              <a:off x="0" y="0"/>
              <a:ext cx="457200" cy="4572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6" name="Rectangle 23"/>
            <p:cNvSpPr>
              <a:spLocks noChangeArrowheads="1"/>
            </p:cNvSpPr>
            <p:nvPr userDrawn="1"/>
          </p:nvSpPr>
          <p:spPr bwMode="auto">
            <a:xfrm>
              <a:off x="0" y="12192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  <p:sp>
          <p:nvSpPr>
            <p:cNvPr id="17" name="Rectangle 24"/>
            <p:cNvSpPr>
              <a:spLocks noChangeArrowheads="1"/>
            </p:cNvSpPr>
            <p:nvPr userDrawn="1"/>
          </p:nvSpPr>
          <p:spPr bwMode="auto">
            <a:xfrm>
              <a:off x="0" y="5257800"/>
              <a:ext cx="457200" cy="152400"/>
            </a:xfrm>
            <a:prstGeom prst="rect">
              <a:avLst/>
            </a:prstGeom>
            <a:solidFill>
              <a:srgbClr val="FF7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800" dirty="0">
                <a:ea typeface="ＭＳ Ｐゴシック" pitchFamily="1" charset="-128"/>
              </a:endParaRPr>
            </a:p>
          </p:txBody>
        </p:sp>
      </p:grpSp>
      <p:sp>
        <p:nvSpPr>
          <p:cNvPr id="21" name="Fußzeilenplatzhalter 4"/>
          <p:cNvSpPr txBox="1">
            <a:spLocks noGrp="1"/>
          </p:cNvSpPr>
          <p:nvPr/>
        </p:nvSpPr>
        <p:spPr bwMode="auto">
          <a:xfrm>
            <a:off x="3595907" y="6082401"/>
            <a:ext cx="2952751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1000" noProof="0" dirty="0">
                <a:solidFill>
                  <a:schemeClr val="bg1"/>
                </a:solidFill>
              </a:rPr>
              <a:t>Good-Light Bad-USB</a:t>
            </a:r>
          </a:p>
          <a:p>
            <a:pPr algn="ctr"/>
            <a:r>
              <a:rPr lang="de-DE" sz="1000" i="0" dirty="0">
                <a:solidFill>
                  <a:schemeClr val="bg1"/>
                </a:solidFill>
              </a:rPr>
              <a:t>Page</a:t>
            </a:r>
            <a:r>
              <a:rPr lang="de-DE" sz="1000" dirty="0">
                <a:solidFill>
                  <a:schemeClr val="bg1"/>
                </a:solidFill>
              </a:rPr>
              <a:t>  </a:t>
            </a:r>
            <a:fld id="{683AE010-9896-4990-86A8-A65F313402B6}" type="slidenum">
              <a:rPr lang="de-DE" sz="1000" smtClean="0">
                <a:solidFill>
                  <a:schemeClr val="bg1"/>
                </a:solidFill>
              </a:rPr>
              <a:pPr algn="ctr"/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22" name="Picture 3" descr="Z:\IHS PR Material and Information\ICS logo\ICS-dark-background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41238" y="6186316"/>
            <a:ext cx="614339" cy="49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ußzeilenplatzhalter 4"/>
          <p:cNvSpPr txBox="1">
            <a:spLocks noGrp="1"/>
          </p:cNvSpPr>
          <p:nvPr/>
        </p:nvSpPr>
        <p:spPr bwMode="auto">
          <a:xfrm>
            <a:off x="941208" y="6082403"/>
            <a:ext cx="2952750" cy="69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IN" sz="1000" dirty="0">
                <a:solidFill>
                  <a:schemeClr val="bg1"/>
                </a:solidFill>
              </a:rPr>
              <a:t>Lab Training Embedded Systems SS2018</a:t>
            </a: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dirty="0">
                <a:solidFill>
                  <a:schemeClr val="bg1"/>
                </a:solidFill>
              </a:rPr>
              <a:t>RCSE 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Informatik und Automatisierung</a:t>
            </a:r>
          </a:p>
        </p:txBody>
      </p:sp>
      <p:pic>
        <p:nvPicPr>
          <p:cNvPr id="24" name="Picture 26" descr="ENGLogoWeis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60" y="6234387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sz="1800" dirty="0"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chemeClr val="accent6">
              <a:lumMod val="7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3C023-6D78-4ACF-A16B-3A56A47603F5}" type="datetimeFigureOut">
              <a:rPr lang="ru-RU" smtClean="0"/>
              <a:pPr/>
              <a:t>05.07.2018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4ED5-F78B-4EFE-B265-0688E6B1693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>
            <a:normAutofit/>
          </a:bodyPr>
          <a:lstStyle/>
          <a:p>
            <a:r>
              <a:rPr lang="en-IN" sz="4000" dirty="0"/>
              <a:t>Good-Light Bad-USB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780928"/>
            <a:ext cx="6400800" cy="3348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Lab Training Embedded Systems SS2018</a:t>
            </a:r>
          </a:p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04048" y="4725144"/>
            <a:ext cx="2800400" cy="1080120"/>
          </a:xfrm>
        </p:spPr>
        <p:txBody>
          <a:bodyPr/>
          <a:lstStyle/>
          <a:p>
            <a:pPr algn="r"/>
            <a:r>
              <a:rPr lang="en-IN" sz="2000" dirty="0"/>
              <a:t>By:</a:t>
            </a:r>
            <a:r>
              <a:rPr lang="en-IN" dirty="0"/>
              <a:t>  </a:t>
            </a:r>
            <a:r>
              <a:rPr lang="en-IN" dirty="0" err="1"/>
              <a:t>Rachit</a:t>
            </a:r>
            <a:r>
              <a:rPr lang="en-IN" dirty="0"/>
              <a:t> Gupta</a:t>
            </a:r>
          </a:p>
          <a:p>
            <a:pPr algn="r"/>
            <a:r>
              <a:rPr lang="en-IN" dirty="0" err="1"/>
              <a:t>Bidisha</a:t>
            </a:r>
            <a:r>
              <a:rPr lang="en-IN" dirty="0"/>
              <a:t> </a:t>
            </a:r>
            <a:r>
              <a:rPr lang="en-IN" dirty="0" err="1"/>
              <a:t>Bera</a:t>
            </a:r>
            <a:endParaRPr lang="en-IN" dirty="0"/>
          </a:p>
          <a:p>
            <a:pPr algn="r"/>
            <a:r>
              <a:rPr lang="en-IN" dirty="0" err="1"/>
              <a:t>Iresh</a:t>
            </a:r>
            <a:r>
              <a:rPr lang="en-IN" dirty="0"/>
              <a:t> </a:t>
            </a:r>
            <a:r>
              <a:rPr lang="en-IN" dirty="0" err="1"/>
              <a:t>Dudeja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413081" y="3155640"/>
            <a:ext cx="6400800" cy="288032"/>
          </a:xfrm>
        </p:spPr>
        <p:txBody>
          <a:bodyPr/>
          <a:lstStyle/>
          <a:p>
            <a:r>
              <a:rPr lang="en-IN" dirty="0"/>
              <a:t>12 July,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Task purpose</a:t>
            </a:r>
          </a:p>
          <a:p>
            <a:endParaRPr lang="en-IN" dirty="0"/>
          </a:p>
          <a:p>
            <a:r>
              <a:rPr lang="en-IN" dirty="0"/>
              <a:t>Hardware Requirements</a:t>
            </a:r>
          </a:p>
          <a:p>
            <a:endParaRPr lang="en-IN" dirty="0"/>
          </a:p>
          <a:p>
            <a:r>
              <a:rPr lang="en-IN" dirty="0"/>
              <a:t>Design</a:t>
            </a:r>
          </a:p>
          <a:p>
            <a:endParaRPr lang="en-IN" dirty="0"/>
          </a:p>
          <a:p>
            <a:r>
              <a:rPr lang="en-IN" dirty="0"/>
              <a:t>Implementation</a:t>
            </a:r>
          </a:p>
          <a:p>
            <a:endParaRPr lang="en-IN" dirty="0"/>
          </a:p>
          <a:p>
            <a:r>
              <a:rPr lang="en-IN" dirty="0"/>
              <a:t>Demonstration</a:t>
            </a:r>
          </a:p>
          <a:p>
            <a:pPr>
              <a:buNone/>
            </a:pPr>
            <a:r>
              <a:rPr lang="en-IN" dirty="0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pic>
        <p:nvPicPr>
          <p:cNvPr id="4" name="Content Placeholder 3" descr="depositphotos_123469836-stock-illustration-people-work-in-office-desig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92080" y="1412776"/>
            <a:ext cx="3672408" cy="3672408"/>
          </a:xfrm>
        </p:spPr>
      </p:pic>
      <p:sp>
        <p:nvSpPr>
          <p:cNvPr id="6" name="TextBox 5"/>
          <p:cNvSpPr txBox="1"/>
          <p:nvPr/>
        </p:nvSpPr>
        <p:spPr>
          <a:xfrm>
            <a:off x="683568" y="1484784"/>
            <a:ext cx="4248472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Low Light intensity in room.</a:t>
            </a:r>
          </a:p>
          <a:p>
            <a:pPr marL="269875" indent="-269875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269875" indent="-269875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Light Sensor detects the light intensity.</a:t>
            </a:r>
          </a:p>
          <a:p>
            <a:pPr marL="269875" indent="-269875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269875" indent="-269875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latin typeface="Arial" pitchFamily="34" charset="0"/>
                <a:cs typeface="Arial" pitchFamily="34" charset="0"/>
              </a:rPr>
              <a:t>Prompt user to increase the light intensity.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931223" cy="41329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 err="1"/>
              <a:t>Arduino</a:t>
            </a:r>
            <a:r>
              <a:rPr lang="en-IN" dirty="0"/>
              <a:t> Board</a:t>
            </a:r>
          </a:p>
          <a:p>
            <a:pPr>
              <a:lnSpc>
                <a:spcPct val="150000"/>
              </a:lnSpc>
            </a:pPr>
            <a:r>
              <a:rPr lang="en-IN" dirty="0"/>
              <a:t>Breadboard</a:t>
            </a:r>
          </a:p>
          <a:p>
            <a:pPr>
              <a:lnSpc>
                <a:spcPct val="150000"/>
              </a:lnSpc>
            </a:pPr>
            <a:r>
              <a:rPr lang="en-IN" dirty="0"/>
              <a:t>LCD screen</a:t>
            </a:r>
          </a:p>
          <a:p>
            <a:pPr>
              <a:lnSpc>
                <a:spcPct val="150000"/>
              </a:lnSpc>
            </a:pPr>
            <a:r>
              <a:rPr lang="en-IN" dirty="0"/>
              <a:t>LDR(Light-Dependent Resistor)</a:t>
            </a:r>
          </a:p>
          <a:p>
            <a:pPr>
              <a:lnSpc>
                <a:spcPct val="150000"/>
              </a:lnSpc>
            </a:pPr>
            <a:r>
              <a:rPr lang="en-IN" dirty="0"/>
              <a:t>220 ohm resistor</a:t>
            </a:r>
          </a:p>
          <a:p>
            <a:pPr>
              <a:lnSpc>
                <a:spcPct val="150000"/>
              </a:lnSpc>
            </a:pPr>
            <a:r>
              <a:rPr lang="en-IN" dirty="0"/>
              <a:t>Jumper wires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6" name="Content Placeholder 5" descr="GoodLight_BadUSB_schemat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908721"/>
            <a:ext cx="5691689" cy="511256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0768"/>
            <a:ext cx="7931223" cy="425761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LDR(Light-Dependent Resistor) should continuously sense the intensity of the surrounding Light.</a:t>
            </a:r>
          </a:p>
          <a:p>
            <a:r>
              <a:rPr lang="en-IN" dirty="0"/>
              <a:t>If the surrounding light intensity is High:</a:t>
            </a:r>
          </a:p>
          <a:p>
            <a:pPr lvl="1"/>
            <a:r>
              <a:rPr lang="en-IN" dirty="0"/>
              <a:t>Do Nothing.</a:t>
            </a:r>
          </a:p>
          <a:p>
            <a:r>
              <a:rPr lang="en-IN" dirty="0"/>
              <a:t>If the surrounding light intensity is Low:</a:t>
            </a:r>
          </a:p>
          <a:p>
            <a:pPr lvl="1"/>
            <a:r>
              <a:rPr lang="en-IN" dirty="0"/>
              <a:t>After 1 minute display a pop-up on monitor with message "Light Intensity is Low. Please increase the Light Intensity."</a:t>
            </a:r>
          </a:p>
          <a:p>
            <a:pPr lvl="1"/>
            <a:r>
              <a:rPr lang="en-IN" dirty="0"/>
              <a:t>Wait for 5 minutes so that user can increase the light intensity.</a:t>
            </a:r>
          </a:p>
          <a:p>
            <a:pPr lvl="1"/>
            <a:r>
              <a:rPr lang="en-IN" dirty="0"/>
              <a:t>If person doesn't increase the light intensity:</a:t>
            </a:r>
          </a:p>
          <a:p>
            <a:pPr lvl="2"/>
            <a:r>
              <a:rPr lang="en-IN" dirty="0"/>
              <a:t>Perform the action i.e. Lock the PC screen.</a:t>
            </a:r>
          </a:p>
          <a:p>
            <a:pPr lvl="1"/>
            <a:r>
              <a:rPr lang="en-IN" dirty="0"/>
              <a:t>If user increase the light intensity:</a:t>
            </a:r>
          </a:p>
          <a:p>
            <a:pPr lvl="2"/>
            <a:r>
              <a:rPr lang="en-IN" dirty="0"/>
              <a:t>Do Nothing.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Demonstration</a:t>
            </a:r>
            <a:endParaRPr lang="en-IN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you!!!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5661248"/>
            <a:ext cx="6400800" cy="360040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https://github.com/ireshdudeja/GoodLight_BadUSB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lmenau Theme">
  <a:themeElements>
    <a:clrScheme name="ICS">
      <a:dk1>
        <a:srgbClr val="000000"/>
      </a:dk1>
      <a:lt1>
        <a:srgbClr val="FFFFFF"/>
      </a:lt1>
      <a:dk2>
        <a:srgbClr val="FFFFFF"/>
      </a:dk2>
      <a:lt2>
        <a:srgbClr val="003359"/>
      </a:lt2>
      <a:accent1>
        <a:srgbClr val="FF7900"/>
      </a:accent1>
      <a:accent2>
        <a:srgbClr val="FFC000"/>
      </a:accent2>
      <a:accent3>
        <a:srgbClr val="FFBC7F"/>
      </a:accent3>
      <a:accent4>
        <a:srgbClr val="9E6422"/>
      </a:accent4>
      <a:accent5>
        <a:srgbClr val="B4DCDC"/>
      </a:accent5>
      <a:accent6>
        <a:srgbClr val="00747A"/>
      </a:accent6>
      <a:hlink>
        <a:srgbClr val="00747A"/>
      </a:hlink>
      <a:folHlink>
        <a:srgbClr val="78B6A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Ilmenau Theme</Template>
  <TotalTime>195</TotalTime>
  <Words>182</Words>
  <Application>Microsoft Macintosh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Ilmenau Theme</vt:lpstr>
      <vt:lpstr>Специальное оформление</vt:lpstr>
      <vt:lpstr>Good-Light Bad-USB</vt:lpstr>
      <vt:lpstr>Contents</vt:lpstr>
      <vt:lpstr>Purpose</vt:lpstr>
      <vt:lpstr>Hardware Requirements </vt:lpstr>
      <vt:lpstr>Design</vt:lpstr>
      <vt:lpstr>Implementation</vt:lpstr>
      <vt:lpstr>Demonstration</vt:lpstr>
      <vt:lpstr>Thank you!!!</vt:lpstr>
    </vt:vector>
  </TitlesOfParts>
  <Company>Hewlett-Packard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iresh.dudeja</cp:lastModifiedBy>
  <cp:revision>10</cp:revision>
  <cp:lastPrinted>2018-07-05T18:31:03Z</cp:lastPrinted>
  <dcterms:created xsi:type="dcterms:W3CDTF">2018-07-05T15:05:20Z</dcterms:created>
  <dcterms:modified xsi:type="dcterms:W3CDTF">2018-07-05T18:31:32Z</dcterms:modified>
</cp:coreProperties>
</file>