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BAC-40A2-497C-AF73-975D6A920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62739-8ADA-4CCE-BE76-7197DF96B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7BD4-A879-4F66-A35D-C8E1DE2F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F722-B726-400A-A118-3812FA44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4F01-E689-4630-A786-F516FC60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0C15-62E8-4542-97C2-E0C6A23B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29F6-29B4-454E-95EE-59C1D4A1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A495-112A-440F-9BEC-1FB08C4D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D5E2-EFDB-4AA2-B814-8F8CB70F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522D-6136-4FEF-827D-D04C6A8C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6B52A-75FC-45DA-AD68-562406AC3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E0C2F-0F5A-4DD7-B632-1B5EC31D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29A2-526B-4304-80A4-30B0D149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D485-1211-42CC-8BF7-117411B1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2645-F97C-467D-81F5-5376302B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76B3-9412-4353-BB7E-B5C70F98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A76D-29B7-4893-8BEB-5955CBA1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4B19-8B3A-494B-81F6-1CC9CBD3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4248-41D5-42BA-A955-A9DF9888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C4D7-058E-4E87-977E-868EE0E1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7960-FC6D-484E-AB68-7DA5AFDF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44DF-FB49-4449-A752-18EDFAC9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2472-3297-40E4-BC7A-5D179BA1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B19B-2B9A-4D68-9E85-707B6C17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9E7A-C3EC-4979-B2D3-23E7FA5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786B-E162-4D4B-88FE-1DCC695D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1AE1-BD59-4D2B-8143-939304E1E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47E36-8894-484E-87D8-0171664FC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9BC53-F74E-4C61-A020-561E30E7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FF028-D8C6-4103-B749-B06329F2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6DCCC-5674-471E-9342-0B95F628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4224-EAB3-4ECB-810A-AFA73072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99BD-0E6F-4E71-9D62-DB09F11A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6659-1036-4FBF-86A8-7A8EE5EC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3DEDD-3B53-41B8-B08E-6F6C9FADE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9935A-A2B0-470D-B5E6-CEF142A72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F577B-DBB4-4498-A8E3-41029CCB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FD03F-D883-42D8-90AC-B7A71B84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8974F-2697-44F7-9CDC-6AED6FD3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277E-EA8A-4149-A1FF-D39742E8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FC5AB-4005-4B25-AFE3-1D04C6AB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22C59-0767-4DBC-8941-58E67E5A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BE32B-0A4C-46C6-877C-26DB509E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5D8CD-CB59-4913-8402-57B96FB2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417C0-3D0A-44C3-BCE7-D3C09F41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8D005-997B-401E-91AF-B144BA1C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6186-9ECC-449A-8E07-A930726B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69A5-C9B8-417A-9E8E-9F3F5469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5DB79-7D5C-4D90-B87D-7CB9B2F9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DC7E7-AEB5-49B7-9E6D-0849C519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F4A9-6CB0-4FC9-812C-FBE0417F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AAE68-6D2A-4213-8870-84497A68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777-3015-4B84-90E6-CECC2812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7BD2B-066D-4097-93CA-5D44E4F01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A3AA-0B4F-4485-8090-9012C87A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E8E88-A89F-46FC-9357-7F1CCFCB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CC65-1977-4760-BE86-A0DAFDED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3E8B-26B8-4955-B857-E48C7FA4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4FB37-15F6-491D-B014-1E93C442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0B9F-865F-4057-9ECC-0538B7C0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BFA9-A39D-4966-8648-BFC96FD5A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3DD1C-359C-4486-AA80-C872C87762C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30EA-0295-44D4-9371-BFE30C07E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9F2D-18A8-46C6-AE96-8D11E8649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80C0-B4B1-4318-9340-93733534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sitting, vase&#10;&#10;Description automatically generated">
            <a:extLst>
              <a:ext uri="{FF2B5EF4-FFF2-40B4-BE49-F238E27FC236}">
                <a16:creationId xmlns:a16="http://schemas.microsoft.com/office/drawing/2014/main" id="{111D97D5-84C0-4CB7-B4A0-F2A5B122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E7FF2-FE6F-4757-A27C-9295BB1F0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467802"/>
            <a:ext cx="9144000" cy="290051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SRI LANKA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32AEC-49BD-461F-813E-55E7A5B83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16000" y="416956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Iresh Thilakarathne</a:t>
            </a:r>
          </a:p>
        </p:txBody>
      </p:sp>
    </p:spTree>
    <p:extLst>
      <p:ext uri="{BB962C8B-B14F-4D97-AF65-F5344CB8AC3E}">
        <p14:creationId xmlns:p14="http://schemas.microsoft.com/office/powerpoint/2010/main" val="76171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9180-DABF-4E91-A049-5BB3C038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 !</a:t>
            </a:r>
          </a:p>
        </p:txBody>
      </p:sp>
      <p:pic>
        <p:nvPicPr>
          <p:cNvPr id="7" name="Picture 6" descr="A picture containing table, sitting, different, wooden&#10;&#10;Description automatically generated">
            <a:extLst>
              <a:ext uri="{FF2B5EF4-FFF2-40B4-BE49-F238E27FC236}">
                <a16:creationId xmlns:a16="http://schemas.microsoft.com/office/drawing/2014/main" id="{11532ADE-2339-4C93-A0C9-2D160DBC3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5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8937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each next to a body of water&#10;&#10;Description automatically generated">
            <a:extLst>
              <a:ext uri="{FF2B5EF4-FFF2-40B4-BE49-F238E27FC236}">
                <a16:creationId xmlns:a16="http://schemas.microsoft.com/office/drawing/2014/main" id="{6908A21B-13F6-46FA-B2FF-6593E6926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5" r="13808" b="388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EEBB-7F2E-4565-841A-B05D2EED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r>
              <a:rPr lang="en-US" sz="4400" dirty="0"/>
              <a:t>Sri Lanka is known as the “Pearl of the Indian Ocean”</a:t>
            </a:r>
          </a:p>
        </p:txBody>
      </p:sp>
    </p:spTree>
    <p:extLst>
      <p:ext uri="{BB962C8B-B14F-4D97-AF65-F5344CB8AC3E}">
        <p14:creationId xmlns:p14="http://schemas.microsoft.com/office/powerpoint/2010/main" val="524082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290849-4959-4C45-8211-E7DC9F66E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AF179-DD34-47E1-9C6E-FFE91269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588" y="335243"/>
            <a:ext cx="4800592" cy="2633472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Names of Sri </a:t>
            </a:r>
            <a:r>
              <a:rPr lang="en-US" sz="5400" b="1" dirty="0" err="1">
                <a:solidFill>
                  <a:schemeClr val="tx2"/>
                </a:solidFill>
              </a:rPr>
              <a:t>Lanaka</a:t>
            </a: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outdoor, grass, water, riding&#10;&#10;Description automatically generated">
            <a:extLst>
              <a:ext uri="{FF2B5EF4-FFF2-40B4-BE49-F238E27FC236}">
                <a16:creationId xmlns:a16="http://schemas.microsoft.com/office/drawing/2014/main" id="{38340406-CDF1-445D-8ECD-6861BA23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7" r="1" b="1"/>
          <a:stretch/>
        </p:blipFill>
        <p:spPr>
          <a:xfrm>
            <a:off x="1" y="10"/>
            <a:ext cx="5576047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8EBD3E-4EF4-4F66-BEE7-CE2629DEB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CBD42C-167E-4E4C-887D-E701ED9A7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2865" y="1111120"/>
            <a:ext cx="338328" cy="182880"/>
            <a:chOff x="4089400" y="933450"/>
            <a:chExt cx="338328" cy="34193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D2000C-D368-4ED7-8A13-AB84BE216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8B76FA-4665-4342-8FC4-073B5638D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5397-483A-4861-B746-0E47305E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588" y="3531305"/>
            <a:ext cx="5184437" cy="2633472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Tambapanni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Taprobane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Serendib </a:t>
            </a:r>
          </a:p>
          <a:p>
            <a:r>
              <a:rPr lang="en-US" dirty="0">
                <a:solidFill>
                  <a:schemeClr val="tx2"/>
                </a:solidFill>
              </a:rPr>
              <a:t>Ceylon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99B88C-5C28-4919-937E-7CC3C2C17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E322D9-682B-4201-ADD4-6D2775911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DCE24E-BDAF-4C6C-BCAC-E83E8B841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393106-9F3A-4FBC-B523-C1B9751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4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9F8CC1A-9BCA-4158-9DA8-027D23B03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F3A58-CC52-4102-BCB1-306CA5FD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Facts about Sri Lanka…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731C-8D23-493B-BB25-78B328B0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Capital City: Sri Jayawardenapura Kotte</a:t>
            </a:r>
          </a:p>
          <a:p>
            <a:r>
              <a:rPr lang="en-US" sz="1800"/>
              <a:t>Largest City: Colombo</a:t>
            </a:r>
          </a:p>
          <a:p>
            <a:r>
              <a:rPr lang="en-US" sz="1800"/>
              <a:t>Population: Around 20 million</a:t>
            </a:r>
          </a:p>
          <a:p>
            <a:r>
              <a:rPr lang="en-US" sz="1800"/>
              <a:t>Number of  Provinces: 9</a:t>
            </a:r>
          </a:p>
          <a:p>
            <a:r>
              <a:rPr lang="en-US" sz="1800"/>
              <a:t>Number of Districts: 25</a:t>
            </a:r>
          </a:p>
          <a:p>
            <a:r>
              <a:rPr lang="en-US" sz="1800"/>
              <a:t>Main Languages: Sinhala, Tamil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74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ld stone building&#10;&#10;Description automatically generated">
            <a:extLst>
              <a:ext uri="{FF2B5EF4-FFF2-40B4-BE49-F238E27FC236}">
                <a16:creationId xmlns:a16="http://schemas.microsoft.com/office/drawing/2014/main" id="{98172D63-AC25-453C-A1D6-5500A052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" b="1270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6B69B-B126-4651-B3B4-6052089B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Places to Visit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9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FA3F-5482-413C-AB27-28CCFC14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365133"/>
            <a:ext cx="5120114" cy="1692794"/>
          </a:xfrm>
        </p:spPr>
        <p:txBody>
          <a:bodyPr>
            <a:normAutofit/>
          </a:bodyPr>
          <a:lstStyle/>
          <a:p>
            <a:r>
              <a:rPr lang="en-US" sz="4800" b="1" dirty="0"/>
              <a:t>World Heritage Sites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6C2C-2A32-45D4-A58C-0F85A8F2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3200" dirty="0"/>
              <a:t>Ancient City of Sigiriya</a:t>
            </a:r>
          </a:p>
          <a:p>
            <a:r>
              <a:rPr lang="en-US" sz="3200" dirty="0"/>
              <a:t>Ancient City of Anuradhapura</a:t>
            </a:r>
          </a:p>
          <a:p>
            <a:r>
              <a:rPr lang="en-US" sz="3200" dirty="0"/>
              <a:t>Ancient City of Polonnaruwa</a:t>
            </a:r>
          </a:p>
          <a:p>
            <a:r>
              <a:rPr lang="en-US" sz="3200" dirty="0"/>
              <a:t>Golden Temple of Dambulla</a:t>
            </a:r>
          </a:p>
        </p:txBody>
      </p:sp>
      <p:pic>
        <p:nvPicPr>
          <p:cNvPr id="5" name="Picture 4" descr="A stone statue of a person&#10;&#10;Description automatically generated">
            <a:extLst>
              <a:ext uri="{FF2B5EF4-FFF2-40B4-BE49-F238E27FC236}">
                <a16:creationId xmlns:a16="http://schemas.microsoft.com/office/drawing/2014/main" id="{B5C925B6-889B-46DA-8099-61FA004E6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4" r="1" b="6124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961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9C54-AEF4-4F37-AC2D-7FC34466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6000" b="1" dirty="0"/>
              <a:t>Beaches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A1C8-E66C-41C1-BE89-CC5A147A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Autofit/>
          </a:bodyPr>
          <a:lstStyle/>
          <a:p>
            <a:r>
              <a:rPr lang="en-US" sz="2400" dirty="0" err="1"/>
              <a:t>Gallface</a:t>
            </a:r>
            <a:endParaRPr lang="en-US" sz="2400" dirty="0"/>
          </a:p>
          <a:p>
            <a:r>
              <a:rPr lang="en-US" sz="2400" dirty="0" err="1"/>
              <a:t>Arugambay</a:t>
            </a:r>
            <a:endParaRPr lang="en-US" sz="2400" dirty="0"/>
          </a:p>
          <a:p>
            <a:r>
              <a:rPr lang="en-US" sz="2400" dirty="0" err="1"/>
              <a:t>Hikkaduwa</a:t>
            </a:r>
            <a:endParaRPr lang="en-US" sz="2400" dirty="0"/>
          </a:p>
          <a:p>
            <a:r>
              <a:rPr lang="en-US" sz="2400" dirty="0" err="1"/>
              <a:t>Unawatuna</a:t>
            </a:r>
            <a:endParaRPr lang="en-US" sz="2400" dirty="0"/>
          </a:p>
          <a:p>
            <a:r>
              <a:rPr lang="en-US" sz="2400" dirty="0" err="1"/>
              <a:t>Nilaweli</a:t>
            </a:r>
            <a:endParaRPr lang="en-US" sz="2400" dirty="0"/>
          </a:p>
          <a:p>
            <a:r>
              <a:rPr lang="en-US" sz="2400" dirty="0" err="1"/>
              <a:t>Pasikuda</a:t>
            </a:r>
            <a:endParaRPr lang="en-US" sz="2400" dirty="0"/>
          </a:p>
          <a:p>
            <a:r>
              <a:rPr lang="en-US" sz="2400" dirty="0" err="1"/>
              <a:t>Marbel</a:t>
            </a:r>
            <a:r>
              <a:rPr lang="en-US" sz="2400" dirty="0"/>
              <a:t> Beach</a:t>
            </a:r>
          </a:p>
          <a:p>
            <a:r>
              <a:rPr lang="en-US" sz="2400" dirty="0"/>
              <a:t>Jungle Beach</a:t>
            </a:r>
          </a:p>
        </p:txBody>
      </p:sp>
      <p:pic>
        <p:nvPicPr>
          <p:cNvPr id="5" name="Picture 4" descr="A group of people on a beach&#10;&#10;Description automatically generated">
            <a:extLst>
              <a:ext uri="{FF2B5EF4-FFF2-40B4-BE49-F238E27FC236}">
                <a16:creationId xmlns:a16="http://schemas.microsoft.com/office/drawing/2014/main" id="{A060343E-F6CD-4D6B-8735-5435382D1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5" r="6794"/>
          <a:stretch/>
        </p:blipFill>
        <p:spPr>
          <a:xfrm>
            <a:off x="6021089" y="13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283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206A-217F-4E8D-A1F0-3DC39476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5400" b="1" dirty="0"/>
              <a:t>Wild Life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6D09-1F37-4130-8601-28713197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/>
              <a:t>Yala</a:t>
            </a:r>
            <a:endParaRPr lang="en-US" sz="3600" dirty="0"/>
          </a:p>
          <a:p>
            <a:r>
              <a:rPr lang="en-US" sz="3600" dirty="0" err="1"/>
              <a:t>Wilpattu</a:t>
            </a:r>
            <a:endParaRPr lang="en-US" sz="3600" dirty="0"/>
          </a:p>
          <a:p>
            <a:r>
              <a:rPr lang="en-US" sz="3600" dirty="0" err="1"/>
              <a:t>Udawalawa</a:t>
            </a:r>
            <a:endParaRPr lang="en-US" sz="3600" dirty="0"/>
          </a:p>
          <a:p>
            <a:r>
              <a:rPr lang="en-US" sz="3600" dirty="0" err="1"/>
              <a:t>Minneriya</a:t>
            </a:r>
            <a:endParaRPr lang="en-US" sz="3600" dirty="0"/>
          </a:p>
          <a:p>
            <a:r>
              <a:rPr lang="en-US" sz="3600" dirty="0" err="1"/>
              <a:t>Kumana</a:t>
            </a:r>
            <a:endParaRPr lang="en-US" sz="3600" dirty="0"/>
          </a:p>
          <a:p>
            <a:r>
              <a:rPr lang="en-US" sz="3600" dirty="0" err="1"/>
              <a:t>Sinharaja</a:t>
            </a:r>
            <a:endParaRPr lang="en-US" sz="3600" dirty="0"/>
          </a:p>
          <a:p>
            <a:r>
              <a:rPr lang="en-US" sz="3600" dirty="0"/>
              <a:t>Gal  </a:t>
            </a:r>
            <a:r>
              <a:rPr lang="en-US" sz="3600" dirty="0" err="1"/>
              <a:t>Oya</a:t>
            </a:r>
            <a:endParaRPr lang="en-US" sz="3600" dirty="0"/>
          </a:p>
          <a:p>
            <a:r>
              <a:rPr lang="en-US" sz="3600" dirty="0" err="1"/>
              <a:t>Wasgamuwa</a:t>
            </a:r>
            <a:endParaRPr lang="en-US" sz="36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A herd of elephants walking across a lush green field&#10;&#10;Description automatically generated">
            <a:extLst>
              <a:ext uri="{FF2B5EF4-FFF2-40B4-BE49-F238E27FC236}">
                <a16:creationId xmlns:a16="http://schemas.microsoft.com/office/drawing/2014/main" id="{FA1F74E4-C164-4210-8B8D-86C9D5AAA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r="15276" b="-1"/>
          <a:stretch/>
        </p:blipFill>
        <p:spPr>
          <a:xfrm>
            <a:off x="5878850" y="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006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6ACB2-678B-4A98-A928-C32C81E7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4" y="600001"/>
            <a:ext cx="3771206" cy="1630440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Plantation Economy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F763482E-C6B0-4F8D-90FE-76C25B1BF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7776"/>
            <a:ext cx="242107" cy="1340860"/>
            <a:chOff x="56167" y="899960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29B062B-A95D-44CF-8B39-3F512A3CB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AAFA0D29-6110-416E-88A2-7FE5D20A1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6B53A87A-F27C-403F-89E6-5F9C7BF1D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E9F992CA-17ED-4498-917B-82248E234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CCE48BBE-46D0-4D42-B76F-82EA8F3B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2B60A21C-F925-4D53-9B82-2A54BD825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53E30A8-7102-40D6-A663-9858ED106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8FABC48A-DD76-4A1F-8D69-085FB47FA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21429B45-62BB-4C66-9F32-F4474D01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6F8ED381-4DC0-432C-9E67-41B64DDB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22C864E8-53DE-4D7E-845A-0AB035EF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F907663A-C35E-4E4E-86D3-EDE6C39E1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9FA51B0-D541-425F-B6B7-A0D8929EF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86A9FEBF-8037-4D08-BCB0-C5D294A2B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C11EA10-D9DC-4A52-B789-8CD67A55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338DE07B-B730-4132-83B4-44986FED7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6697E973-A918-4FD8-9A4C-5B13A5B65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A4CD7CC-D5FB-4427-A6D4-D594E979E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DFC90C0F-5A62-47A8-B06E-2F6D61E7B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7BF589B4-EC07-4428-B4C9-09EB55FA2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in a green field&#10;&#10;Description automatically generated">
            <a:extLst>
              <a:ext uri="{FF2B5EF4-FFF2-40B4-BE49-F238E27FC236}">
                <a16:creationId xmlns:a16="http://schemas.microsoft.com/office/drawing/2014/main" id="{985D8B15-A53F-42BE-AFF3-09E9BA401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13404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>
        <p:nvSpPr>
          <p:cNvPr id="40" name="Rectangle 3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40714"/>
            <a:ext cx="5291468" cy="421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8676-E897-43E6-97C5-D9A284D8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3048670"/>
            <a:ext cx="4282817" cy="312346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Mainly produces and exports Tea, Rubber, Coconut and Cinnamon</a:t>
            </a:r>
          </a:p>
          <a:p>
            <a:endParaRPr lang="en-US" sz="1800" dirty="0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8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SRI LANKA</vt:lpstr>
      <vt:lpstr>PowerPoint Presentation</vt:lpstr>
      <vt:lpstr>Names of Sri Lanaka</vt:lpstr>
      <vt:lpstr>Facts about Sri Lanka…</vt:lpstr>
      <vt:lpstr>Places to Visit</vt:lpstr>
      <vt:lpstr>World Heritage Sites</vt:lpstr>
      <vt:lpstr>Beaches</vt:lpstr>
      <vt:lpstr>Wild Life</vt:lpstr>
      <vt:lpstr>Plantation Economy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LANKA</dc:title>
  <dc:creator>Iresh</dc:creator>
  <cp:lastModifiedBy>Iresh</cp:lastModifiedBy>
  <cp:revision>2</cp:revision>
  <dcterms:created xsi:type="dcterms:W3CDTF">2020-02-19T19:42:03Z</dcterms:created>
  <dcterms:modified xsi:type="dcterms:W3CDTF">2020-02-19T19:46:48Z</dcterms:modified>
</cp:coreProperties>
</file>