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413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792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94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52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22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358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6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65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89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022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FD83B3-2402-43C8-8DCD-F827A23FD1CC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CD9BC89-A2BE-426D-9232-264B784D8C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5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Görseller: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5152291" y="4035669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İrem Çiçek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288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İçerik Yer Tutucusu 2"/>
          <p:cNvSpPr>
            <a:spLocks noGrp="1"/>
          </p:cNvSpPr>
          <p:nvPr>
            <p:ph idx="1"/>
          </p:nvPr>
        </p:nvSpPr>
        <p:spPr>
          <a:xfrm>
            <a:off x="114299" y="246184"/>
            <a:ext cx="11887201" cy="685800"/>
          </a:xfrm>
        </p:spPr>
        <p:txBody>
          <a:bodyPr>
            <a:normAutofit/>
          </a:bodyPr>
          <a:lstStyle/>
          <a:p>
            <a:r>
              <a:rPr lang="tr-TR" dirty="0" smtClean="0"/>
              <a:t>Şimdi kodumuzun çalışmış ekran resimlerini ekleyelim unutmayalım </a:t>
            </a:r>
            <a:r>
              <a:rPr lang="tr-TR" dirty="0" smtClean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pic>
        <p:nvPicPr>
          <p:cNvPr id="16" name="Resim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" t="37563" r="-148" b="37308"/>
          <a:stretch/>
        </p:blipFill>
        <p:spPr>
          <a:xfrm>
            <a:off x="351692" y="1028698"/>
            <a:ext cx="4475284" cy="2513341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" t="38006" r="2491" b="38053"/>
          <a:stretch/>
        </p:blipFill>
        <p:spPr>
          <a:xfrm>
            <a:off x="6444760" y="1028698"/>
            <a:ext cx="4533351" cy="2513341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37564" r="3736" b="37692"/>
          <a:stretch/>
        </p:blipFill>
        <p:spPr>
          <a:xfrm>
            <a:off x="3358661" y="3376246"/>
            <a:ext cx="5196254" cy="2949639"/>
          </a:xfrm>
          <a:prstGeom prst="rect">
            <a:avLst/>
          </a:prstGeom>
        </p:spPr>
      </p:pic>
      <p:sp>
        <p:nvSpPr>
          <p:cNvPr id="19" name="Metin kutusu 18"/>
          <p:cNvSpPr txBox="1"/>
          <p:nvPr/>
        </p:nvSpPr>
        <p:spPr>
          <a:xfrm>
            <a:off x="1011115" y="3532615"/>
            <a:ext cx="21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1. siteyi tarayıcıya yazdı ve açtı</a:t>
            </a:r>
            <a:endParaRPr lang="tr-TR" dirty="0"/>
          </a:p>
        </p:txBody>
      </p:sp>
      <p:sp>
        <p:nvSpPr>
          <p:cNvPr id="20" name="Metin kutusu 19"/>
          <p:cNvSpPr txBox="1"/>
          <p:nvPr/>
        </p:nvSpPr>
        <p:spPr>
          <a:xfrm>
            <a:off x="9078056" y="3542039"/>
            <a:ext cx="218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2.Mediamark t sitesindeyiz </a:t>
            </a:r>
            <a:endParaRPr lang="tr-TR" dirty="0"/>
          </a:p>
        </p:txBody>
      </p:sp>
      <p:cxnSp>
        <p:nvCxnSpPr>
          <p:cNvPr id="21" name="Düz Ok Bağlayıcısı 20"/>
          <p:cNvCxnSpPr/>
          <p:nvPr/>
        </p:nvCxnSpPr>
        <p:spPr>
          <a:xfrm>
            <a:off x="4826976" y="1872131"/>
            <a:ext cx="1617784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Düz Ok Bağlayıcısı 21"/>
          <p:cNvCxnSpPr>
            <a:endCxn id="18" idx="0"/>
          </p:cNvCxnSpPr>
          <p:nvPr/>
        </p:nvCxnSpPr>
        <p:spPr>
          <a:xfrm flipH="1">
            <a:off x="5956788" y="1908974"/>
            <a:ext cx="441079" cy="146727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Metin kutusu 22"/>
          <p:cNvSpPr txBox="1"/>
          <p:nvPr/>
        </p:nvSpPr>
        <p:spPr>
          <a:xfrm>
            <a:off x="5222631" y="1485900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4" name="Metin kutusu 23"/>
          <p:cNvSpPr txBox="1"/>
          <p:nvPr/>
        </p:nvSpPr>
        <p:spPr>
          <a:xfrm>
            <a:off x="5956788" y="2399256"/>
            <a:ext cx="59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sp>
        <p:nvSpPr>
          <p:cNvPr id="25" name="Metin kutusu 24"/>
          <p:cNvSpPr txBox="1"/>
          <p:nvPr/>
        </p:nvSpPr>
        <p:spPr>
          <a:xfrm>
            <a:off x="8548777" y="5732214"/>
            <a:ext cx="3013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  <a:r>
              <a:rPr lang="tr-TR" dirty="0" smtClean="0"/>
              <a:t>. Arama kısmına «notebook» yazdı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583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0" y="246186"/>
            <a:ext cx="2488223" cy="342900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/>
              <a:t>Resimlere devam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38462" r="7623" b="39102"/>
          <a:stretch/>
        </p:blipFill>
        <p:spPr>
          <a:xfrm>
            <a:off x="725366" y="709471"/>
            <a:ext cx="4686298" cy="1932934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1327640" y="2662297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4.Kaydırma işlemi yaptı 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0" t="38462" r="6791" b="38589"/>
          <a:stretch/>
        </p:blipFill>
        <p:spPr>
          <a:xfrm>
            <a:off x="6497515" y="589086"/>
            <a:ext cx="4730261" cy="1999858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7403124" y="2692857"/>
            <a:ext cx="370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5.Dört yıldız ve üstünü seçiyor değerlendirme kısmından 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38205" r="2626" b="38718"/>
          <a:stretch/>
        </p:blipFill>
        <p:spPr>
          <a:xfrm>
            <a:off x="5530364" y="3619794"/>
            <a:ext cx="5574322" cy="2271821"/>
          </a:xfrm>
          <a:prstGeom prst="rect">
            <a:avLst/>
          </a:prstGeom>
        </p:spPr>
      </p:pic>
      <p:sp>
        <p:nvSpPr>
          <p:cNvPr id="10" name="Metin kutusu 9"/>
          <p:cNvSpPr txBox="1"/>
          <p:nvPr/>
        </p:nvSpPr>
        <p:spPr>
          <a:xfrm>
            <a:off x="1327640" y="4642311"/>
            <a:ext cx="37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  <a:r>
              <a:rPr lang="tr-TR" dirty="0" smtClean="0"/>
              <a:t>.Dört yıldız ve üstünü seçtik</a:t>
            </a:r>
            <a:endParaRPr lang="tr-TR" dirty="0"/>
          </a:p>
        </p:txBody>
      </p:sp>
      <p:cxnSp>
        <p:nvCxnSpPr>
          <p:cNvPr id="11" name="Düz Ok Bağlayıcısı 10"/>
          <p:cNvCxnSpPr/>
          <p:nvPr/>
        </p:nvCxnSpPr>
        <p:spPr>
          <a:xfrm flipH="1">
            <a:off x="4360985" y="4506572"/>
            <a:ext cx="3121270" cy="3204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Dikdörtgen 11"/>
          <p:cNvSpPr/>
          <p:nvPr/>
        </p:nvSpPr>
        <p:spPr>
          <a:xfrm>
            <a:off x="7403124" y="4370038"/>
            <a:ext cx="2101361" cy="3341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314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272561" y="351693"/>
            <a:ext cx="7526216" cy="369276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Sonuç:çıktımızı</a:t>
            </a:r>
            <a:r>
              <a:rPr lang="tr-TR" dirty="0" smtClean="0"/>
              <a:t> </a:t>
            </a:r>
            <a:r>
              <a:rPr lang="tr-TR" smtClean="0"/>
              <a:t>aldık </a:t>
            </a:r>
            <a:r>
              <a:rPr lang="tr-TR" smtClean="0"/>
              <a:t>içeriği </a:t>
            </a:r>
            <a:r>
              <a:rPr lang="tr-TR" dirty="0" smtClean="0"/>
              <a:t>aşağıda verdim.</a:t>
            </a:r>
          </a:p>
          <a:p>
            <a:pPr marL="45720" indent="0">
              <a:buNone/>
            </a:pP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61" y="1036049"/>
            <a:ext cx="11274933" cy="4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22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el">
  <a:themeElements>
    <a:clrScheme name="Temel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em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mel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Temel</Template>
  <TotalTime>0</TotalTime>
  <Words>55</Words>
  <Application>Microsoft Office PowerPoint</Application>
  <PresentationFormat>Geniş ekran</PresentationFormat>
  <Paragraphs>13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7" baseType="lpstr">
      <vt:lpstr>Corbel</vt:lpstr>
      <vt:lpstr>Wingdings</vt:lpstr>
      <vt:lpstr>Temel</vt:lpstr>
      <vt:lpstr>Görseller: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Görseller:</dc:title>
  <dc:creator>irem</dc:creator>
  <cp:lastModifiedBy>irem</cp:lastModifiedBy>
  <cp:revision>4</cp:revision>
  <dcterms:created xsi:type="dcterms:W3CDTF">2025-07-25T10:03:07Z</dcterms:created>
  <dcterms:modified xsi:type="dcterms:W3CDTF">2025-07-25T10:06:10Z</dcterms:modified>
</cp:coreProperties>
</file>