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69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4FCBE-7172-456A-899F-9A91508197DD}" type="datetimeFigureOut">
              <a:rPr lang="en-US" smtClean="0"/>
              <a:pPr/>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A54A3-9B6C-4C42-B531-D763C6F71D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4FCBE-7172-456A-899F-9A91508197DD}" type="datetimeFigureOut">
              <a:rPr lang="en-US" smtClean="0"/>
              <a:pPr/>
              <a:t>12/12/2016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A54A3-9B6C-4C42-B531-D763C6F71D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Irfaan\Desktop\205847212_640.jpg"/>
          <p:cNvPicPr>
            <a:picLocks noChangeAspect="1" noChangeArrowheads="1"/>
          </p:cNvPicPr>
          <p:nvPr/>
        </p:nvPicPr>
        <p:blipFill>
          <a:blip r:embed="rId2">
            <a:grayscl/>
          </a:blip>
          <a:srcRect/>
          <a:stretch>
            <a:fillRect/>
          </a:stretch>
        </p:blipFill>
        <p:spPr bwMode="auto">
          <a:xfrm>
            <a:off x="-4857816" y="-428652"/>
            <a:ext cx="14001816" cy="7876020"/>
          </a:xfrm>
          <a:prstGeom prst="rect">
            <a:avLst/>
          </a:prstGeom>
          <a:noFill/>
        </p:spPr>
      </p:pic>
      <p:sp>
        <p:nvSpPr>
          <p:cNvPr id="2" name="Title 1"/>
          <p:cNvSpPr>
            <a:spLocks noGrp="1"/>
          </p:cNvSpPr>
          <p:nvPr>
            <p:ph type="ctrTitle"/>
          </p:nvPr>
        </p:nvSpPr>
        <p:spPr>
          <a:xfrm>
            <a:off x="571472" y="1500174"/>
            <a:ext cx="7772400" cy="1470025"/>
          </a:xfrm>
        </p:spPr>
        <p:txBody>
          <a:bodyPr>
            <a:normAutofit/>
          </a:bodyPr>
          <a:lstStyle/>
          <a:p>
            <a:r>
              <a:rPr lang="en-US" b="1" dirty="0" smtClean="0"/>
              <a:t>Free Rooms App</a:t>
            </a:r>
            <a:br>
              <a:rPr lang="en-US" b="1" dirty="0" smtClean="0"/>
            </a:br>
            <a:r>
              <a:rPr lang="en-US" sz="1800" b="1" dirty="0" smtClean="0"/>
              <a:t>The app for that time of study needs!</a:t>
            </a:r>
            <a:endParaRPr lang="en-US" sz="1800" b="1" dirty="0"/>
          </a:p>
        </p:txBody>
      </p:sp>
      <p:sp>
        <p:nvSpPr>
          <p:cNvPr id="3" name="Subtitle 2"/>
          <p:cNvSpPr>
            <a:spLocks noGrp="1"/>
          </p:cNvSpPr>
          <p:nvPr>
            <p:ph type="subTitle" idx="1"/>
          </p:nvPr>
        </p:nvSpPr>
        <p:spPr/>
        <p:txBody>
          <a:bodyPr>
            <a:normAutofit fontScale="70000" lnSpcReduction="20000"/>
          </a:bodyPr>
          <a:lstStyle/>
          <a:p>
            <a:r>
              <a:rPr lang="en-US" b="1" dirty="0" smtClean="0">
                <a:solidFill>
                  <a:schemeClr val="bg2"/>
                </a:solidFill>
              </a:rPr>
              <a:t>Final Project by:</a:t>
            </a:r>
          </a:p>
          <a:p>
            <a:r>
              <a:rPr lang="en-US" b="1" dirty="0" err="1" smtClean="0">
                <a:solidFill>
                  <a:schemeClr val="bg2"/>
                </a:solidFill>
              </a:rPr>
              <a:t>Christien</a:t>
            </a:r>
            <a:r>
              <a:rPr lang="en-US" b="1" dirty="0" smtClean="0">
                <a:solidFill>
                  <a:schemeClr val="bg2"/>
                </a:solidFill>
              </a:rPr>
              <a:t> </a:t>
            </a:r>
            <a:r>
              <a:rPr lang="en-US" b="1" dirty="0" err="1" smtClean="0">
                <a:solidFill>
                  <a:schemeClr val="bg2"/>
                </a:solidFill>
              </a:rPr>
              <a:t>Soosaipillai</a:t>
            </a:r>
            <a:r>
              <a:rPr lang="en-US" b="1" dirty="0" smtClean="0">
                <a:solidFill>
                  <a:schemeClr val="bg2"/>
                </a:solidFill>
              </a:rPr>
              <a:t> 100557844</a:t>
            </a:r>
          </a:p>
          <a:p>
            <a:r>
              <a:rPr lang="en-US" b="1" dirty="0" err="1" smtClean="0">
                <a:solidFill>
                  <a:schemeClr val="bg2"/>
                </a:solidFill>
              </a:rPr>
              <a:t>Irfaan</a:t>
            </a:r>
            <a:r>
              <a:rPr lang="en-US" b="1" dirty="0" smtClean="0">
                <a:solidFill>
                  <a:schemeClr val="bg2"/>
                </a:solidFill>
              </a:rPr>
              <a:t> Ali 100400606</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Rooms App</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Created using Java 8 programming language.</a:t>
            </a:r>
          </a:p>
          <a:p>
            <a:r>
              <a:rPr lang="en-US" dirty="0" smtClean="0">
                <a:solidFill>
                  <a:schemeClr val="bg1"/>
                </a:solidFill>
              </a:rPr>
              <a:t>Programmed with </a:t>
            </a:r>
            <a:r>
              <a:rPr lang="en-US" dirty="0" err="1" smtClean="0">
                <a:solidFill>
                  <a:schemeClr val="bg1"/>
                </a:solidFill>
              </a:rPr>
              <a:t>IntelliJ</a:t>
            </a:r>
            <a:r>
              <a:rPr lang="en-US" dirty="0" smtClean="0">
                <a:solidFill>
                  <a:schemeClr val="bg1"/>
                </a:solidFill>
              </a:rPr>
              <a:t>.</a:t>
            </a:r>
          </a:p>
          <a:p>
            <a:r>
              <a:rPr lang="en-US" dirty="0" smtClean="0">
                <a:solidFill>
                  <a:schemeClr val="bg1"/>
                </a:solidFill>
              </a:rPr>
              <a:t>This application searches the school’s schedule (only fall 2016 for now) for available rooms that are unused at a specified time.</a:t>
            </a:r>
          </a:p>
          <a:p>
            <a:endParaRPr lang="en-US" dirty="0">
              <a:solidFill>
                <a:schemeClr val="bg1"/>
              </a:solidFill>
            </a:endParaRPr>
          </a:p>
        </p:txBody>
      </p:sp>
      <p:pic>
        <p:nvPicPr>
          <p:cNvPr id="1028" name="Picture 4" descr="C:\Users\Irfaan\Desktop\Java_programming_language_logo.svg.png"/>
          <p:cNvPicPr>
            <a:picLocks noChangeAspect="1" noChangeArrowheads="1"/>
          </p:cNvPicPr>
          <p:nvPr/>
        </p:nvPicPr>
        <p:blipFill>
          <a:blip r:embed="rId2" cstate="print"/>
          <a:srcRect/>
          <a:stretch>
            <a:fillRect/>
          </a:stretch>
        </p:blipFill>
        <p:spPr bwMode="auto">
          <a:xfrm>
            <a:off x="5572132" y="4357694"/>
            <a:ext cx="1249414" cy="2330419"/>
          </a:xfrm>
          <a:prstGeom prst="rect">
            <a:avLst/>
          </a:prstGeom>
          <a:noFill/>
        </p:spPr>
      </p:pic>
      <p:pic>
        <p:nvPicPr>
          <p:cNvPr id="1030" name="Picture 6" descr="C:\Users\Irfaan\Desktop\30563.png"/>
          <p:cNvPicPr>
            <a:picLocks noChangeAspect="1" noChangeArrowheads="1"/>
          </p:cNvPicPr>
          <p:nvPr/>
        </p:nvPicPr>
        <p:blipFill>
          <a:blip r:embed="rId3"/>
          <a:srcRect/>
          <a:stretch>
            <a:fillRect/>
          </a:stretch>
        </p:blipFill>
        <p:spPr bwMode="auto">
          <a:xfrm>
            <a:off x="2500298" y="4419600"/>
            <a:ext cx="2438400" cy="2438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64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974" y="500042"/>
            <a:ext cx="8229600" cy="1143000"/>
          </a:xfrm>
        </p:spPr>
        <p:txBody>
          <a:bodyPr/>
          <a:lstStyle/>
          <a:p>
            <a:r>
              <a:rPr lang="en-US" dirty="0">
                <a:solidFill>
                  <a:schemeClr val="bg1"/>
                </a:solidFill>
              </a:rPr>
              <a:t>Description of the problem.</a:t>
            </a:r>
          </a:p>
        </p:txBody>
      </p:sp>
      <p:sp>
        <p:nvSpPr>
          <p:cNvPr id="3" name="Content Placeholder 2"/>
          <p:cNvSpPr>
            <a:spLocks noGrp="1"/>
          </p:cNvSpPr>
          <p:nvPr>
            <p:ph idx="1"/>
          </p:nvPr>
        </p:nvSpPr>
        <p:spPr/>
        <p:txBody>
          <a:bodyPr/>
          <a:lstStyle/>
          <a:p>
            <a:r>
              <a:rPr lang="en-US" dirty="0" smtClean="0">
                <a:solidFill>
                  <a:schemeClr val="bg1"/>
                </a:solidFill>
              </a:rPr>
              <a:t>We decided to recreate Assignment #2 Part 3 from </a:t>
            </a:r>
            <a:r>
              <a:rPr lang="en-US" dirty="0" err="1" smtClean="0">
                <a:solidFill>
                  <a:schemeClr val="bg1"/>
                </a:solidFill>
              </a:rPr>
              <a:t>Scala</a:t>
            </a:r>
            <a:r>
              <a:rPr lang="en-US" dirty="0" smtClean="0">
                <a:solidFill>
                  <a:schemeClr val="bg1"/>
                </a:solidFill>
              </a:rPr>
              <a:t> into </a:t>
            </a:r>
            <a:r>
              <a:rPr lang="en-US" dirty="0">
                <a:solidFill>
                  <a:schemeClr val="bg1"/>
                </a:solidFill>
              </a:rPr>
              <a:t>J</a:t>
            </a:r>
            <a:r>
              <a:rPr lang="en-US" dirty="0" smtClean="0">
                <a:solidFill>
                  <a:schemeClr val="bg1"/>
                </a:solidFill>
              </a:rPr>
              <a:t>ava as it would be a useful desktop GUI application to have when in need of a free room to study at </a:t>
            </a:r>
          </a:p>
          <a:p>
            <a:pPr>
              <a:buNone/>
            </a:pPr>
            <a:endParaRPr lang="en-US" dirty="0">
              <a:solidFill>
                <a:schemeClr val="bg1"/>
              </a:solidFill>
            </a:endParaRPr>
          </a:p>
          <a:p>
            <a:r>
              <a:rPr lang="en-US" dirty="0" smtClean="0">
                <a:solidFill>
                  <a:schemeClr val="bg1"/>
                </a:solidFill>
              </a:rPr>
              <a:t>This app would be handy to use if we possess access to the semesters’ schedule list.</a:t>
            </a:r>
          </a:p>
        </p:txBody>
      </p:sp>
      <p:pic>
        <p:nvPicPr>
          <p:cNvPr id="3074" name="Picture 2" descr="C:\Users\Irfaan\Desktop\UOIT_black.png"/>
          <p:cNvPicPr>
            <a:picLocks noChangeAspect="1" noChangeArrowheads="1"/>
          </p:cNvPicPr>
          <p:nvPr/>
        </p:nvPicPr>
        <p:blipFill>
          <a:blip r:embed="rId2"/>
          <a:srcRect/>
          <a:stretch>
            <a:fillRect/>
          </a:stretch>
        </p:blipFill>
        <p:spPr bwMode="auto">
          <a:xfrm>
            <a:off x="4929190" y="2714620"/>
            <a:ext cx="3127375" cy="17589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83000"/>
          </a:schemeClr>
        </a:solidFill>
        <a:effectLst/>
      </p:bgPr>
    </p:bg>
    <p:spTree>
      <p:nvGrpSpPr>
        <p:cNvPr id="1" name=""/>
        <p:cNvGrpSpPr/>
        <p:nvPr/>
      </p:nvGrpSpPr>
      <p:grpSpPr>
        <a:xfrm>
          <a:off x="0" y="0"/>
          <a:ext cx="0" cy="0"/>
          <a:chOff x="0" y="0"/>
          <a:chExt cx="0" cy="0"/>
        </a:xfrm>
      </p:grpSpPr>
      <p:pic>
        <p:nvPicPr>
          <p:cNvPr id="1027" name="Picture 3" descr="C:\Users\Irfaan\Desktop\Screenshot_2016-12-12_04-32-16.png"/>
          <p:cNvPicPr>
            <a:picLocks noChangeAspect="1" noChangeArrowheads="1"/>
          </p:cNvPicPr>
          <p:nvPr/>
        </p:nvPicPr>
        <p:blipFill>
          <a:blip r:embed="rId2"/>
          <a:srcRect/>
          <a:stretch>
            <a:fillRect/>
          </a:stretch>
        </p:blipFill>
        <p:spPr bwMode="auto">
          <a:xfrm>
            <a:off x="5000628" y="928670"/>
            <a:ext cx="3887496" cy="2840399"/>
          </a:xfrm>
          <a:prstGeom prst="rect">
            <a:avLst/>
          </a:prstGeom>
          <a:noFill/>
        </p:spPr>
      </p:pic>
      <p:sp>
        <p:nvSpPr>
          <p:cNvPr id="2" name="Title 1"/>
          <p:cNvSpPr>
            <a:spLocks noGrp="1"/>
          </p:cNvSpPr>
          <p:nvPr>
            <p:ph type="title"/>
          </p:nvPr>
        </p:nvSpPr>
        <p:spPr>
          <a:xfrm>
            <a:off x="-928726" y="0"/>
            <a:ext cx="8229600" cy="1143000"/>
          </a:xfrm>
        </p:spPr>
        <p:txBody>
          <a:bodyPr>
            <a:normAutofit/>
          </a:bodyPr>
          <a:lstStyle/>
          <a:p>
            <a:r>
              <a:rPr lang="en-US" dirty="0">
                <a:solidFill>
                  <a:schemeClr val="bg1"/>
                </a:solidFill>
              </a:rPr>
              <a:t>Description of the </a:t>
            </a:r>
            <a:r>
              <a:rPr lang="en-US" dirty="0" smtClean="0">
                <a:solidFill>
                  <a:schemeClr val="bg1"/>
                </a:solidFill>
              </a:rPr>
              <a:t>solution.</a:t>
            </a:r>
            <a:endParaRPr lang="en-US" dirty="0">
              <a:solidFill>
                <a:schemeClr val="bg1"/>
              </a:solidFill>
            </a:endParaRPr>
          </a:p>
        </p:txBody>
      </p:sp>
      <p:sp>
        <p:nvSpPr>
          <p:cNvPr id="3" name="Content Placeholder 2"/>
          <p:cNvSpPr>
            <a:spLocks noGrp="1"/>
          </p:cNvSpPr>
          <p:nvPr>
            <p:ph idx="1"/>
          </p:nvPr>
        </p:nvSpPr>
        <p:spPr>
          <a:xfrm>
            <a:off x="0" y="1071546"/>
            <a:ext cx="4929190" cy="6072206"/>
          </a:xfrm>
        </p:spPr>
        <p:txBody>
          <a:bodyPr/>
          <a:lstStyle/>
          <a:p>
            <a:r>
              <a:rPr lang="en-US" dirty="0" smtClean="0">
                <a:solidFill>
                  <a:schemeClr val="bg1"/>
                </a:solidFill>
              </a:rPr>
              <a:t>We made use of some Java’s classes and created a GUI to display the results of the search rather than simply printing to the terminal</a:t>
            </a:r>
            <a:r>
              <a:rPr lang="en-US" dirty="0" smtClean="0">
                <a:solidFill>
                  <a:schemeClr val="bg1"/>
                </a:solidFill>
              </a:rPr>
              <a:t>.</a:t>
            </a:r>
          </a:p>
          <a:p>
            <a:pPr>
              <a:buNone/>
            </a:pPr>
            <a:r>
              <a:rPr lang="en-US" dirty="0" smtClean="0">
                <a:solidFill>
                  <a:schemeClr val="bg1"/>
                </a:solidFill>
              </a:rPr>
              <a:t> </a:t>
            </a:r>
            <a:endParaRPr lang="en-US" dirty="0" smtClean="0">
              <a:solidFill>
                <a:schemeClr val="bg1"/>
              </a:solidFill>
            </a:endParaRPr>
          </a:p>
          <a:p>
            <a:r>
              <a:rPr lang="en-US" dirty="0" smtClean="0">
                <a:solidFill>
                  <a:schemeClr val="bg1"/>
                </a:solidFill>
              </a:rPr>
              <a:t>By giving a criteria, it returns all the free rooms that fit the search.</a:t>
            </a:r>
            <a:endParaRPr lang="en-US" dirty="0">
              <a:solidFill>
                <a:schemeClr val="bg1"/>
              </a:solidFill>
            </a:endParaRPr>
          </a:p>
        </p:txBody>
      </p:sp>
      <p:pic>
        <p:nvPicPr>
          <p:cNvPr id="1026" name="Picture 2" descr="C:\Users\Irfaan\Desktop\search-3-512.png"/>
          <p:cNvPicPr>
            <a:picLocks noChangeAspect="1" noChangeArrowheads="1"/>
          </p:cNvPicPr>
          <p:nvPr/>
        </p:nvPicPr>
        <p:blipFill>
          <a:blip r:embed="rId3"/>
          <a:srcRect/>
          <a:stretch>
            <a:fillRect/>
          </a:stretch>
        </p:blipFill>
        <p:spPr bwMode="auto">
          <a:xfrm>
            <a:off x="5500694" y="4500570"/>
            <a:ext cx="1928826" cy="192882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C:\Users\Irfaan\Desktop\joke-semi-colon.jpg"/>
          <p:cNvPicPr>
            <a:picLocks noChangeAspect="1" noChangeArrowheads="1"/>
          </p:cNvPicPr>
          <p:nvPr/>
        </p:nvPicPr>
        <p:blipFill>
          <a:blip r:embed="rId2"/>
          <a:srcRect/>
          <a:stretch>
            <a:fillRect/>
          </a:stretch>
        </p:blipFill>
        <p:spPr bwMode="auto">
          <a:xfrm>
            <a:off x="3571836" y="3514701"/>
            <a:ext cx="5572164" cy="3343299"/>
          </a:xfrm>
          <a:prstGeom prst="rect">
            <a:avLst/>
          </a:prstGeom>
          <a:noFill/>
        </p:spPr>
      </p:pic>
      <p:sp>
        <p:nvSpPr>
          <p:cNvPr id="2" name="Title 1"/>
          <p:cNvSpPr>
            <a:spLocks noGrp="1"/>
          </p:cNvSpPr>
          <p:nvPr>
            <p:ph type="title"/>
          </p:nvPr>
        </p:nvSpPr>
        <p:spPr/>
        <p:txBody>
          <a:bodyPr>
            <a:normAutofit fontScale="90000"/>
          </a:bodyPr>
          <a:lstStyle/>
          <a:p>
            <a:r>
              <a:rPr lang="en-US" b="0" dirty="0" smtClean="0">
                <a:solidFill>
                  <a:schemeClr val="bg1"/>
                </a:solidFill>
              </a:rPr>
              <a:t/>
            </a:r>
            <a:br>
              <a:rPr lang="en-US" b="0" dirty="0" smtClean="0">
                <a:solidFill>
                  <a:schemeClr val="bg1"/>
                </a:solidFill>
              </a:rPr>
            </a:br>
            <a:r>
              <a:rPr lang="en-US" dirty="0">
                <a:solidFill>
                  <a:schemeClr val="bg1"/>
                </a:solidFill>
              </a:rPr>
              <a:t>Discussion on the suitability of the language selection.</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Java works well when implementing a UI into your program with numerous classes that tend to the user’s functional and graphical needs.</a:t>
            </a:r>
          </a:p>
          <a:p>
            <a:r>
              <a:rPr lang="en-US" dirty="0" smtClean="0">
                <a:solidFill>
                  <a:schemeClr val="bg1"/>
                </a:solidFill>
              </a:rPr>
              <a:t>Downfall </a:t>
            </a:r>
            <a:r>
              <a:rPr lang="en-US" dirty="0" smtClean="0">
                <a:solidFill>
                  <a:schemeClr val="bg1"/>
                </a:solidFill>
              </a:rPr>
              <a:t>though, </a:t>
            </a:r>
            <a:r>
              <a:rPr lang="en-US" dirty="0" smtClean="0">
                <a:solidFill>
                  <a:schemeClr val="bg1"/>
                </a:solidFill>
              </a:rPr>
              <a:t>Java do tend to be more verbose than </a:t>
            </a:r>
            <a:r>
              <a:rPr lang="en-US" dirty="0" err="1" smtClean="0">
                <a:solidFill>
                  <a:schemeClr val="bg1"/>
                </a:solidFill>
              </a:rPr>
              <a:t>Scala</a:t>
            </a:r>
            <a:r>
              <a:rPr lang="en-US" dirty="0" smtClean="0">
                <a:solidFill>
                  <a:schemeClr val="bg1"/>
                </a:solidFill>
              </a:rPr>
              <a:t>.</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alpha val="82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5982" y="0"/>
            <a:ext cx="8229600" cy="1143000"/>
          </a:xfrm>
        </p:spPr>
        <p:txBody>
          <a:bodyPr/>
          <a:lstStyle/>
          <a:p>
            <a:r>
              <a:rPr lang="en-US" dirty="0" smtClean="0">
                <a:solidFill>
                  <a:schemeClr val="bg1"/>
                </a:solidFill>
              </a:rPr>
              <a:t>-Buttons</a:t>
            </a:r>
            <a:endParaRPr lang="en-US" dirty="0">
              <a:solidFill>
                <a:schemeClr val="bg1"/>
              </a:solidFill>
            </a:endParaRPr>
          </a:p>
        </p:txBody>
      </p:sp>
      <p:sp>
        <p:nvSpPr>
          <p:cNvPr id="3" name="Content Placeholder 2"/>
          <p:cNvSpPr>
            <a:spLocks noGrp="1"/>
          </p:cNvSpPr>
          <p:nvPr>
            <p:ph idx="1"/>
          </p:nvPr>
        </p:nvSpPr>
        <p:spPr>
          <a:xfrm>
            <a:off x="457200" y="4714884"/>
            <a:ext cx="8229600" cy="1928826"/>
          </a:xfrm>
        </p:spPr>
        <p:txBody>
          <a:bodyPr>
            <a:normAutofit/>
          </a:bodyPr>
          <a:lstStyle/>
          <a:p>
            <a:r>
              <a:rPr lang="en-US" sz="2200" dirty="0" smtClean="0">
                <a:solidFill>
                  <a:schemeClr val="bg1"/>
                </a:solidFill>
              </a:rPr>
              <a:t>This is a snippet of an event handler. This was used to handle the event of the search button being clicked. First we clear the board and then we take our values from the drop down lists in the UI. These values are then passed onto the function to search through the file to find the applicable rooms.</a:t>
            </a:r>
            <a:endParaRPr lang="en-US" sz="2200" dirty="0">
              <a:solidFill>
                <a:schemeClr val="bg1"/>
              </a:solidFill>
            </a:endParaRPr>
          </a:p>
        </p:txBody>
      </p:sp>
      <p:pic>
        <p:nvPicPr>
          <p:cNvPr id="2051" name="Picture 3" descr="C:\Users\Irfaan\Desktop\Screenshot_2016-12-12_04-53-09.png"/>
          <p:cNvPicPr>
            <a:picLocks noChangeAspect="1" noChangeArrowheads="1"/>
          </p:cNvPicPr>
          <p:nvPr/>
        </p:nvPicPr>
        <p:blipFill>
          <a:blip r:embed="rId2"/>
          <a:srcRect/>
          <a:stretch>
            <a:fillRect/>
          </a:stretch>
        </p:blipFill>
        <p:spPr bwMode="auto">
          <a:xfrm>
            <a:off x="0" y="857232"/>
            <a:ext cx="9123363" cy="3962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82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4471990" cy="917596"/>
          </a:xfrm>
        </p:spPr>
        <p:txBody>
          <a:bodyPr/>
          <a:lstStyle/>
          <a:p>
            <a:r>
              <a:rPr lang="en-US" dirty="0" smtClean="0">
                <a:solidFill>
                  <a:schemeClr val="bg1"/>
                </a:solidFill>
              </a:rPr>
              <a:t>-Buffered Reader</a:t>
            </a:r>
            <a:endParaRPr lang="en-US" dirty="0">
              <a:solidFill>
                <a:schemeClr val="bg1"/>
              </a:solidFill>
            </a:endParaRPr>
          </a:p>
        </p:txBody>
      </p:sp>
      <p:sp>
        <p:nvSpPr>
          <p:cNvPr id="3" name="Content Placeholder 2"/>
          <p:cNvSpPr>
            <a:spLocks noGrp="1"/>
          </p:cNvSpPr>
          <p:nvPr>
            <p:ph idx="1"/>
          </p:nvPr>
        </p:nvSpPr>
        <p:spPr>
          <a:xfrm>
            <a:off x="457200" y="3929066"/>
            <a:ext cx="8258204" cy="2197097"/>
          </a:xfrm>
        </p:spPr>
        <p:txBody>
          <a:bodyPr>
            <a:normAutofit/>
          </a:bodyPr>
          <a:lstStyle/>
          <a:p>
            <a:r>
              <a:rPr lang="en-US" sz="2200" dirty="0" smtClean="0">
                <a:solidFill>
                  <a:schemeClr val="bg1"/>
                </a:solidFill>
              </a:rPr>
              <a:t>This snippet was used to read the file and place the rooms into a set (ignoring the non-real rooms).</a:t>
            </a:r>
          </a:p>
          <a:p>
            <a:r>
              <a:rPr lang="en-US" sz="2200" dirty="0" smtClean="0">
                <a:solidFill>
                  <a:schemeClr val="bg1"/>
                </a:solidFill>
              </a:rPr>
              <a:t>There are multiple buffers as we had to read through the file twice, once for adding rooms to a set and second to sift through the schedule file to find the rooms. </a:t>
            </a:r>
            <a:endParaRPr lang="en-US" sz="2200" dirty="0">
              <a:solidFill>
                <a:schemeClr val="bg1"/>
              </a:solidFill>
            </a:endParaRPr>
          </a:p>
        </p:txBody>
      </p:sp>
      <p:pic>
        <p:nvPicPr>
          <p:cNvPr id="3074" name="Picture 2" descr="C:\Users\Irfaan\Desktop\Screenshot_2016-12-12_04-32-16 (1).png"/>
          <p:cNvPicPr>
            <a:picLocks noChangeAspect="1" noChangeArrowheads="1"/>
          </p:cNvPicPr>
          <p:nvPr/>
        </p:nvPicPr>
        <p:blipFill>
          <a:blip r:embed="rId2"/>
          <a:srcRect/>
          <a:stretch>
            <a:fillRect/>
          </a:stretch>
        </p:blipFill>
        <p:spPr bwMode="auto">
          <a:xfrm>
            <a:off x="1" y="1214422"/>
            <a:ext cx="9144000" cy="25717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descr="C:\Users\Irfaan\Desktop\mJ8BJ0s.png"/>
          <p:cNvPicPr>
            <a:picLocks noChangeAspect="1" noChangeArrowheads="1"/>
          </p:cNvPicPr>
          <p:nvPr/>
        </p:nvPicPr>
        <p:blipFill>
          <a:blip r:embed="rId2"/>
          <a:srcRect/>
          <a:stretch>
            <a:fillRect/>
          </a:stretch>
        </p:blipFill>
        <p:spPr bwMode="auto">
          <a:xfrm>
            <a:off x="-500098" y="-53981"/>
            <a:ext cx="12287967" cy="6911981"/>
          </a:xfrm>
          <a:prstGeom prst="rect">
            <a:avLst/>
          </a:prstGeom>
          <a:noFill/>
        </p:spPr>
      </p:pic>
      <p:sp>
        <p:nvSpPr>
          <p:cNvPr id="2" name="Title 1"/>
          <p:cNvSpPr>
            <a:spLocks noGrp="1"/>
          </p:cNvSpPr>
          <p:nvPr>
            <p:ph type="title"/>
          </p:nvPr>
        </p:nvSpPr>
        <p:spPr>
          <a:xfrm>
            <a:off x="-1714544" y="785794"/>
            <a:ext cx="8229600" cy="1143000"/>
          </a:xfrm>
        </p:spPr>
        <p:txBody>
          <a:bodyPr/>
          <a:lstStyle/>
          <a:p>
            <a:r>
              <a:rPr lang="en-US" dirty="0" smtClean="0">
                <a:solidFill>
                  <a:schemeClr val="bg1"/>
                </a:solidFill>
              </a:rPr>
              <a:t>Thank You.</a:t>
            </a:r>
            <a:endParaRPr lang="en-US" dirty="0">
              <a:solidFill>
                <a:schemeClr val="bg1"/>
              </a:solidFill>
            </a:endParaRPr>
          </a:p>
        </p:txBody>
      </p:sp>
      <p:sp>
        <p:nvSpPr>
          <p:cNvPr id="3" name="Content Placeholder 2"/>
          <p:cNvSpPr>
            <a:spLocks noGrp="1"/>
          </p:cNvSpPr>
          <p:nvPr>
            <p:ph idx="1"/>
          </p:nvPr>
        </p:nvSpPr>
        <p:spPr>
          <a:xfrm>
            <a:off x="6000760" y="5143512"/>
            <a:ext cx="3500462" cy="928694"/>
          </a:xfrm>
        </p:spPr>
        <p:txBody>
          <a:bodyPr/>
          <a:lstStyle/>
          <a:p>
            <a:pPr>
              <a:buNone/>
            </a:pPr>
            <a:r>
              <a:rPr lang="en-US" dirty="0" smtClean="0">
                <a:solidFill>
                  <a:schemeClr val="bg1"/>
                </a:solidFill>
              </a:rPr>
              <a:t>Any Questions?</a:t>
            </a:r>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320</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Free Rooms App The app for that time of study needs!</vt:lpstr>
      <vt:lpstr>Free Rooms App</vt:lpstr>
      <vt:lpstr>Description of the problem.</vt:lpstr>
      <vt:lpstr>Description of the solution.</vt:lpstr>
      <vt:lpstr> Discussion on the suitability of the language selection. </vt:lpstr>
      <vt:lpstr>-Buttons</vt:lpstr>
      <vt:lpstr>-Buffered Reader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Rooms App</dc:title>
  <dc:creator>Irfaan</dc:creator>
  <cp:lastModifiedBy>Irfaan</cp:lastModifiedBy>
  <cp:revision>40</cp:revision>
  <dcterms:created xsi:type="dcterms:W3CDTF">2016-12-12T08:14:39Z</dcterms:created>
  <dcterms:modified xsi:type="dcterms:W3CDTF">2016-12-12T10:09:58Z</dcterms:modified>
</cp:coreProperties>
</file>