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8E3A3-7B13-4EC5-8400-516F99E0FD82}" v="1" dt="2020-02-20T14:23:33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h, Md Irfaan" userId="b6913efd-5e43-461f-958b-24c423a93470" providerId="ADAL" clId="{DF88E3A3-7B13-4EC5-8400-516F99E0FD82}"/>
    <pc:docChg chg="modSld">
      <pc:chgData name="Meah, Md Irfaan" userId="b6913efd-5e43-461f-958b-24c423a93470" providerId="ADAL" clId="{DF88E3A3-7B13-4EC5-8400-516F99E0FD82}" dt="2020-02-20T14:24:06.442" v="33" actId="1035"/>
      <pc:docMkLst>
        <pc:docMk/>
      </pc:docMkLst>
      <pc:sldChg chg="addSp modSp">
        <pc:chgData name="Meah, Md Irfaan" userId="b6913efd-5e43-461f-958b-24c423a93470" providerId="ADAL" clId="{DF88E3A3-7B13-4EC5-8400-516F99E0FD82}" dt="2020-02-20T14:24:06.442" v="33" actId="1035"/>
        <pc:sldMkLst>
          <pc:docMk/>
          <pc:sldMk cId="2944427487" sldId="256"/>
        </pc:sldMkLst>
        <pc:spChg chg="add mod">
          <ac:chgData name="Meah, Md Irfaan" userId="b6913efd-5e43-461f-958b-24c423a93470" providerId="ADAL" clId="{DF88E3A3-7B13-4EC5-8400-516F99E0FD82}" dt="2020-02-20T14:24:06.442" v="33" actId="1035"/>
          <ac:spMkLst>
            <pc:docMk/>
            <pc:sldMk cId="2944427487" sldId="256"/>
            <ac:spMk id="18" creationId="{8FD15647-49BB-4886-BEE2-31C4DC1EB9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6F30-87ED-44D6-B460-63C4D1B1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CA508-5E75-4A19-9D7D-6686F9D05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DD3D-04A7-4AE2-AE67-216DEC73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70ED-8013-422F-9E02-7AD859D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61C3-BBC2-4823-A7A8-1C61255C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3512-DE8F-4EEF-AE62-E630B8EE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D22F9-10C3-49F9-ADE0-661B63A5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94A-A91D-474B-888C-158E243B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7663-AAE1-4441-B28E-ACA52B01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3CEA-EC6C-4E47-A3DB-34F5CEC0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24BA0-B74D-4BE3-B039-7AFCC615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31A0-3518-4B82-9DD1-AE51F03A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CE08-2973-4B1E-83A3-5D8E183F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87E1-F09F-46DD-89B7-BB8DFB37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EBB9-D231-4C50-A79B-7A5AA06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4D63-31DB-4A32-99D4-E46E27AA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A1EC-4E2F-4B39-85DB-F8304DF4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7CDD-110E-4494-8FD3-CD80684F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987F-F93F-41B4-A307-39F8EE0B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4E9E-DDC3-4623-9551-17685783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34F-63F4-40DD-B7A0-D46DE459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B2CE-D6A6-4103-9C1A-65DC1845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06F8-1830-43D9-92AA-5F55B2F9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CAE7-4D25-4141-9B3A-64293EEE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BC30-B827-4EBA-A7C6-B414CCF7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D65-7362-41E6-9F8F-1A30C6AE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AE25-C19B-40FB-A995-9CE2DDE59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6DCD6-D37B-4F73-953E-A583EBC0A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069D-59EE-4C7E-B390-4AE98611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804C-0230-4290-A522-61C8B7CA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8020D-DB5A-405B-83FF-BAE4C3DE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7C2-C4A4-4CF3-8CA7-BA017CA2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664E-C162-450F-AE80-434F6457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1B67-5C94-46F5-8FD9-D048B49F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47A0-E31C-4442-8013-9450DE607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95037-BDF7-4AC0-A5E3-FA488AA2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42F90-65E4-44EF-9A64-EC70401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DB4EE-0D06-47AD-AD24-F395B948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D714-30AE-49CD-B674-B1ACB70A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B15F-4F6D-4DB3-9DBC-42DFD8B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B7FA0-4853-4FC1-A60B-A450ADEB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9642-337E-4246-BED2-C71DD8B7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40736-DBD0-488C-BE94-048B5831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74BF2-30EF-4DFB-8EC0-E45E0F4A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85AFB-D07E-4C1E-B1B8-51E55683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6992-AD46-49E5-805B-F8E41970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CFD4-1CF7-45E9-8C8E-BB4D6F63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9073-BF4B-451D-9481-5179B9BB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89E16-C144-4F9A-8922-EFC5C08C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5B83-D0F8-4814-BAEA-CC4D0C8C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69432-E906-42F3-8BD5-C1710A8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6880-2C1D-4936-8C24-234306A5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4A2-9834-4AEF-BB3B-315E7B7F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2C7DD-DB15-49E3-BA5F-2C51F240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36C4-456C-42A9-9720-9CED38A9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4AC0-0CB7-4F0D-BFEE-4912C7B1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4A12-ABC6-4612-8FAA-9F0B79D0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B56F-BCFD-4E72-94D1-203C325D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A73D7-CF3B-4167-ACCE-ACA4DB35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2F48-19B1-45B9-87AB-BCA2BBB5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5C31-FDDB-4FB7-9830-5210277B7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D3F6-3A06-4C3E-A26C-376B76138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4080-56E4-42A0-BF88-C8632A70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F244-08BD-455E-BF32-7E60B203D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442E-13D8-4B99-B9E0-E8088A12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8B4D27-A6AC-41E5-BB20-0B82A98A7263}"/>
              </a:ext>
            </a:extLst>
          </p:cNvPr>
          <p:cNvSpPr/>
          <p:nvPr/>
        </p:nvSpPr>
        <p:spPr>
          <a:xfrm>
            <a:off x="4751109" y="149938"/>
            <a:ext cx="6834433" cy="4648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658F5-22F7-4E14-BCBE-493E38B7F799}"/>
              </a:ext>
            </a:extLst>
          </p:cNvPr>
          <p:cNvSpPr txBox="1"/>
          <p:nvPr/>
        </p:nvSpPr>
        <p:spPr>
          <a:xfrm>
            <a:off x="4835948" y="178218"/>
            <a:ext cx="67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Chart Intraday Volume variation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18A8BCF-A237-428E-B047-B633D5707738}"/>
              </a:ext>
            </a:extLst>
          </p:cNvPr>
          <p:cNvSpPr/>
          <p:nvPr/>
        </p:nvSpPr>
        <p:spPr>
          <a:xfrm>
            <a:off x="5081047" y="2611225"/>
            <a:ext cx="6212264" cy="1819373"/>
          </a:xfrm>
          <a:custGeom>
            <a:avLst/>
            <a:gdLst>
              <a:gd name="connsiteX0" fmla="*/ 0 w 6212264"/>
              <a:gd name="connsiteY0" fmla="*/ 1819373 h 1819373"/>
              <a:gd name="connsiteX1" fmla="*/ 150829 w 6212264"/>
              <a:gd name="connsiteY1" fmla="*/ 1621410 h 1819373"/>
              <a:gd name="connsiteX2" fmla="*/ 282805 w 6212264"/>
              <a:gd name="connsiteY2" fmla="*/ 1489435 h 1819373"/>
              <a:gd name="connsiteX3" fmla="*/ 301658 w 6212264"/>
              <a:gd name="connsiteY3" fmla="*/ 1461154 h 1819373"/>
              <a:gd name="connsiteX4" fmla="*/ 348792 w 6212264"/>
              <a:gd name="connsiteY4" fmla="*/ 1357460 h 1819373"/>
              <a:gd name="connsiteX5" fmla="*/ 414780 w 6212264"/>
              <a:gd name="connsiteY5" fmla="*/ 1300899 h 1819373"/>
              <a:gd name="connsiteX6" fmla="*/ 490194 w 6212264"/>
              <a:gd name="connsiteY6" fmla="*/ 1197204 h 1819373"/>
              <a:gd name="connsiteX7" fmla="*/ 509048 w 6212264"/>
              <a:gd name="connsiteY7" fmla="*/ 1140643 h 1819373"/>
              <a:gd name="connsiteX8" fmla="*/ 546755 w 6212264"/>
              <a:gd name="connsiteY8" fmla="*/ 1055802 h 1819373"/>
              <a:gd name="connsiteX9" fmla="*/ 584462 w 6212264"/>
              <a:gd name="connsiteY9" fmla="*/ 1027521 h 1819373"/>
              <a:gd name="connsiteX10" fmla="*/ 650450 w 6212264"/>
              <a:gd name="connsiteY10" fmla="*/ 942680 h 1819373"/>
              <a:gd name="connsiteX11" fmla="*/ 678730 w 6212264"/>
              <a:gd name="connsiteY11" fmla="*/ 904973 h 1819373"/>
              <a:gd name="connsiteX12" fmla="*/ 697584 w 6212264"/>
              <a:gd name="connsiteY12" fmla="*/ 876693 h 1819373"/>
              <a:gd name="connsiteX13" fmla="*/ 735291 w 6212264"/>
              <a:gd name="connsiteY13" fmla="*/ 848412 h 1819373"/>
              <a:gd name="connsiteX14" fmla="*/ 772998 w 6212264"/>
              <a:gd name="connsiteY14" fmla="*/ 763571 h 1819373"/>
              <a:gd name="connsiteX15" fmla="*/ 848413 w 6212264"/>
              <a:gd name="connsiteY15" fmla="*/ 641022 h 1819373"/>
              <a:gd name="connsiteX16" fmla="*/ 904974 w 6212264"/>
              <a:gd name="connsiteY16" fmla="*/ 575035 h 1819373"/>
              <a:gd name="connsiteX17" fmla="*/ 923827 w 6212264"/>
              <a:gd name="connsiteY17" fmla="*/ 537328 h 1819373"/>
              <a:gd name="connsiteX18" fmla="*/ 980388 w 6212264"/>
              <a:gd name="connsiteY18" fmla="*/ 480767 h 1819373"/>
              <a:gd name="connsiteX19" fmla="*/ 1065229 w 6212264"/>
              <a:gd name="connsiteY19" fmla="*/ 377072 h 1819373"/>
              <a:gd name="connsiteX20" fmla="*/ 1093510 w 6212264"/>
              <a:gd name="connsiteY20" fmla="*/ 320511 h 1819373"/>
              <a:gd name="connsiteX21" fmla="*/ 1131217 w 6212264"/>
              <a:gd name="connsiteY21" fmla="*/ 301657 h 1819373"/>
              <a:gd name="connsiteX22" fmla="*/ 1140644 w 6212264"/>
              <a:gd name="connsiteY22" fmla="*/ 273377 h 1819373"/>
              <a:gd name="connsiteX23" fmla="*/ 1197205 w 6212264"/>
              <a:gd name="connsiteY23" fmla="*/ 226243 h 1819373"/>
              <a:gd name="connsiteX24" fmla="*/ 1263192 w 6212264"/>
              <a:gd name="connsiteY24" fmla="*/ 150829 h 1819373"/>
              <a:gd name="connsiteX25" fmla="*/ 1300899 w 6212264"/>
              <a:gd name="connsiteY25" fmla="*/ 131975 h 1819373"/>
              <a:gd name="connsiteX26" fmla="*/ 1414021 w 6212264"/>
              <a:gd name="connsiteY26" fmla="*/ 47134 h 1819373"/>
              <a:gd name="connsiteX27" fmla="*/ 1442301 w 6212264"/>
              <a:gd name="connsiteY27" fmla="*/ 28280 h 1819373"/>
              <a:gd name="connsiteX28" fmla="*/ 1489435 w 6212264"/>
              <a:gd name="connsiteY28" fmla="*/ 18853 h 1819373"/>
              <a:gd name="connsiteX29" fmla="*/ 1536569 w 6212264"/>
              <a:gd name="connsiteY29" fmla="*/ 0 h 1819373"/>
              <a:gd name="connsiteX30" fmla="*/ 1677972 w 6212264"/>
              <a:gd name="connsiteY30" fmla="*/ 9427 h 1819373"/>
              <a:gd name="connsiteX31" fmla="*/ 1772240 w 6212264"/>
              <a:gd name="connsiteY31" fmla="*/ 18853 h 1819373"/>
              <a:gd name="connsiteX32" fmla="*/ 1932495 w 6212264"/>
              <a:gd name="connsiteY32" fmla="*/ 28280 h 1819373"/>
              <a:gd name="connsiteX33" fmla="*/ 2102178 w 6212264"/>
              <a:gd name="connsiteY33" fmla="*/ 47134 h 1819373"/>
              <a:gd name="connsiteX34" fmla="*/ 2300141 w 6212264"/>
              <a:gd name="connsiteY34" fmla="*/ 56561 h 1819373"/>
              <a:gd name="connsiteX35" fmla="*/ 2413262 w 6212264"/>
              <a:gd name="connsiteY35" fmla="*/ 75414 h 1819373"/>
              <a:gd name="connsiteX36" fmla="*/ 2450969 w 6212264"/>
              <a:gd name="connsiteY36" fmla="*/ 94268 h 1819373"/>
              <a:gd name="connsiteX37" fmla="*/ 2507530 w 6212264"/>
              <a:gd name="connsiteY37" fmla="*/ 113121 h 1819373"/>
              <a:gd name="connsiteX38" fmla="*/ 2535811 w 6212264"/>
              <a:gd name="connsiteY38" fmla="*/ 122548 h 1819373"/>
              <a:gd name="connsiteX39" fmla="*/ 2592372 w 6212264"/>
              <a:gd name="connsiteY39" fmla="*/ 141402 h 1819373"/>
              <a:gd name="connsiteX40" fmla="*/ 2686640 w 6212264"/>
              <a:gd name="connsiteY40" fmla="*/ 150829 h 1819373"/>
              <a:gd name="connsiteX41" fmla="*/ 2752627 w 6212264"/>
              <a:gd name="connsiteY41" fmla="*/ 169682 h 1819373"/>
              <a:gd name="connsiteX42" fmla="*/ 2988297 w 6212264"/>
              <a:gd name="connsiteY42" fmla="*/ 188536 h 1819373"/>
              <a:gd name="connsiteX43" fmla="*/ 3063712 w 6212264"/>
              <a:gd name="connsiteY43" fmla="*/ 207389 h 1819373"/>
              <a:gd name="connsiteX44" fmla="*/ 3157980 w 6212264"/>
              <a:gd name="connsiteY44" fmla="*/ 216816 h 1819373"/>
              <a:gd name="connsiteX45" fmla="*/ 3346516 w 6212264"/>
              <a:gd name="connsiteY45" fmla="*/ 263950 h 1819373"/>
              <a:gd name="connsiteX46" fmla="*/ 3421930 w 6212264"/>
              <a:gd name="connsiteY46" fmla="*/ 273377 h 1819373"/>
              <a:gd name="connsiteX47" fmla="*/ 3591613 w 6212264"/>
              <a:gd name="connsiteY47" fmla="*/ 320511 h 1819373"/>
              <a:gd name="connsiteX48" fmla="*/ 3638747 w 6212264"/>
              <a:gd name="connsiteY48" fmla="*/ 329938 h 1819373"/>
              <a:gd name="connsiteX49" fmla="*/ 3714161 w 6212264"/>
              <a:gd name="connsiteY49" fmla="*/ 358218 h 1819373"/>
              <a:gd name="connsiteX50" fmla="*/ 3846137 w 6212264"/>
              <a:gd name="connsiteY50" fmla="*/ 395926 h 1819373"/>
              <a:gd name="connsiteX51" fmla="*/ 3902697 w 6212264"/>
              <a:gd name="connsiteY51" fmla="*/ 414779 h 1819373"/>
              <a:gd name="connsiteX52" fmla="*/ 3968685 w 6212264"/>
              <a:gd name="connsiteY52" fmla="*/ 424206 h 1819373"/>
              <a:gd name="connsiteX53" fmla="*/ 3996965 w 6212264"/>
              <a:gd name="connsiteY53" fmla="*/ 443060 h 1819373"/>
              <a:gd name="connsiteX54" fmla="*/ 4110087 w 6212264"/>
              <a:gd name="connsiteY54" fmla="*/ 461913 h 1819373"/>
              <a:gd name="connsiteX55" fmla="*/ 4251489 w 6212264"/>
              <a:gd name="connsiteY55" fmla="*/ 509047 h 1819373"/>
              <a:gd name="connsiteX56" fmla="*/ 4383464 w 6212264"/>
              <a:gd name="connsiteY56" fmla="*/ 593888 h 1819373"/>
              <a:gd name="connsiteX57" fmla="*/ 4619134 w 6212264"/>
              <a:gd name="connsiteY57" fmla="*/ 735290 h 1819373"/>
              <a:gd name="connsiteX58" fmla="*/ 4760537 w 6212264"/>
              <a:gd name="connsiteY58" fmla="*/ 886119 h 1819373"/>
              <a:gd name="connsiteX59" fmla="*/ 4788817 w 6212264"/>
              <a:gd name="connsiteY59" fmla="*/ 904973 h 1819373"/>
              <a:gd name="connsiteX60" fmla="*/ 4930219 w 6212264"/>
              <a:gd name="connsiteY60" fmla="*/ 1018095 h 1819373"/>
              <a:gd name="connsiteX61" fmla="*/ 5109328 w 6212264"/>
              <a:gd name="connsiteY61" fmla="*/ 1178350 h 1819373"/>
              <a:gd name="connsiteX62" fmla="*/ 5307291 w 6212264"/>
              <a:gd name="connsiteY62" fmla="*/ 1338606 h 1819373"/>
              <a:gd name="connsiteX63" fmla="*/ 5354425 w 6212264"/>
              <a:gd name="connsiteY63" fmla="*/ 1376313 h 1819373"/>
              <a:gd name="connsiteX64" fmla="*/ 5420413 w 6212264"/>
              <a:gd name="connsiteY64" fmla="*/ 1442301 h 1819373"/>
              <a:gd name="connsiteX65" fmla="*/ 5495827 w 6212264"/>
              <a:gd name="connsiteY65" fmla="*/ 1461154 h 1819373"/>
              <a:gd name="connsiteX66" fmla="*/ 5608949 w 6212264"/>
              <a:gd name="connsiteY66" fmla="*/ 1489435 h 1819373"/>
              <a:gd name="connsiteX67" fmla="*/ 5882326 w 6212264"/>
              <a:gd name="connsiteY67" fmla="*/ 1527142 h 1819373"/>
              <a:gd name="connsiteX68" fmla="*/ 5920033 w 6212264"/>
              <a:gd name="connsiteY68" fmla="*/ 1734532 h 1819373"/>
              <a:gd name="connsiteX69" fmla="*/ 5938887 w 6212264"/>
              <a:gd name="connsiteY69" fmla="*/ 1762812 h 1819373"/>
              <a:gd name="connsiteX70" fmla="*/ 5976594 w 6212264"/>
              <a:gd name="connsiteY70" fmla="*/ 1791093 h 1819373"/>
              <a:gd name="connsiteX71" fmla="*/ 6212264 w 6212264"/>
              <a:gd name="connsiteY71" fmla="*/ 1781666 h 181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212264" h="1819373">
                <a:moveTo>
                  <a:pt x="0" y="1819373"/>
                </a:moveTo>
                <a:cubicBezTo>
                  <a:pt x="54872" y="1731579"/>
                  <a:pt x="65213" y="1707025"/>
                  <a:pt x="150829" y="1621410"/>
                </a:cubicBezTo>
                <a:cubicBezTo>
                  <a:pt x="194821" y="1577418"/>
                  <a:pt x="248296" y="1541201"/>
                  <a:pt x="282805" y="1489435"/>
                </a:cubicBezTo>
                <a:cubicBezTo>
                  <a:pt x="289089" y="1480008"/>
                  <a:pt x="296591" y="1471288"/>
                  <a:pt x="301658" y="1461154"/>
                </a:cubicBezTo>
                <a:cubicBezTo>
                  <a:pt x="318638" y="1427194"/>
                  <a:pt x="326896" y="1388478"/>
                  <a:pt x="348792" y="1357460"/>
                </a:cubicBezTo>
                <a:cubicBezTo>
                  <a:pt x="365499" y="1333792"/>
                  <a:pt x="392784" y="1319753"/>
                  <a:pt x="414780" y="1300899"/>
                </a:cubicBezTo>
                <a:cubicBezTo>
                  <a:pt x="440935" y="1222435"/>
                  <a:pt x="396941" y="1342265"/>
                  <a:pt x="490194" y="1197204"/>
                </a:cubicBezTo>
                <a:cubicBezTo>
                  <a:pt x="500941" y="1180487"/>
                  <a:pt x="502256" y="1159320"/>
                  <a:pt x="509048" y="1140643"/>
                </a:cubicBezTo>
                <a:cubicBezTo>
                  <a:pt x="512576" y="1130941"/>
                  <a:pt x="537394" y="1066723"/>
                  <a:pt x="546755" y="1055802"/>
                </a:cubicBezTo>
                <a:cubicBezTo>
                  <a:pt x="556980" y="1043873"/>
                  <a:pt x="573845" y="1039103"/>
                  <a:pt x="584462" y="1027521"/>
                </a:cubicBezTo>
                <a:cubicBezTo>
                  <a:pt x="608671" y="1001111"/>
                  <a:pt x="628606" y="971078"/>
                  <a:pt x="650450" y="942680"/>
                </a:cubicBezTo>
                <a:cubicBezTo>
                  <a:pt x="660029" y="930227"/>
                  <a:pt x="670015" y="918045"/>
                  <a:pt x="678730" y="904973"/>
                </a:cubicBezTo>
                <a:cubicBezTo>
                  <a:pt x="685015" y="895546"/>
                  <a:pt x="689573" y="884704"/>
                  <a:pt x="697584" y="876693"/>
                </a:cubicBezTo>
                <a:cubicBezTo>
                  <a:pt x="708694" y="865583"/>
                  <a:pt x="722722" y="857839"/>
                  <a:pt x="735291" y="848412"/>
                </a:cubicBezTo>
                <a:cubicBezTo>
                  <a:pt x="748078" y="810053"/>
                  <a:pt x="747288" y="807979"/>
                  <a:pt x="772998" y="763571"/>
                </a:cubicBezTo>
                <a:cubicBezTo>
                  <a:pt x="797030" y="722061"/>
                  <a:pt x="826963" y="683923"/>
                  <a:pt x="848413" y="641022"/>
                </a:cubicBezTo>
                <a:cubicBezTo>
                  <a:pt x="874292" y="589262"/>
                  <a:pt x="856024" y="611746"/>
                  <a:pt x="904974" y="575035"/>
                </a:cubicBezTo>
                <a:cubicBezTo>
                  <a:pt x="911258" y="562466"/>
                  <a:pt x="915049" y="548301"/>
                  <a:pt x="923827" y="537328"/>
                </a:cubicBezTo>
                <a:cubicBezTo>
                  <a:pt x="940483" y="516508"/>
                  <a:pt x="965598" y="502952"/>
                  <a:pt x="980388" y="480767"/>
                </a:cubicBezTo>
                <a:cubicBezTo>
                  <a:pt x="1043234" y="386499"/>
                  <a:pt x="1008669" y="414780"/>
                  <a:pt x="1065229" y="377072"/>
                </a:cubicBezTo>
                <a:cubicBezTo>
                  <a:pt x="1074656" y="358218"/>
                  <a:pt x="1079629" y="336375"/>
                  <a:pt x="1093510" y="320511"/>
                </a:cubicBezTo>
                <a:cubicBezTo>
                  <a:pt x="1102764" y="309935"/>
                  <a:pt x="1121280" y="311594"/>
                  <a:pt x="1131217" y="301657"/>
                </a:cubicBezTo>
                <a:cubicBezTo>
                  <a:pt x="1138243" y="294631"/>
                  <a:pt x="1135132" y="281645"/>
                  <a:pt x="1140644" y="273377"/>
                </a:cubicBezTo>
                <a:cubicBezTo>
                  <a:pt x="1155161" y="251602"/>
                  <a:pt x="1176337" y="240155"/>
                  <a:pt x="1197205" y="226243"/>
                </a:cubicBezTo>
                <a:cubicBezTo>
                  <a:pt x="1217659" y="198971"/>
                  <a:pt x="1235296" y="171751"/>
                  <a:pt x="1263192" y="150829"/>
                </a:cubicBezTo>
                <a:cubicBezTo>
                  <a:pt x="1274434" y="142397"/>
                  <a:pt x="1289926" y="140754"/>
                  <a:pt x="1300899" y="131975"/>
                </a:cubicBezTo>
                <a:cubicBezTo>
                  <a:pt x="1453954" y="9530"/>
                  <a:pt x="1269110" y="127640"/>
                  <a:pt x="1414021" y="47134"/>
                </a:cubicBezTo>
                <a:cubicBezTo>
                  <a:pt x="1423925" y="41632"/>
                  <a:pt x="1431693" y="32258"/>
                  <a:pt x="1442301" y="28280"/>
                </a:cubicBezTo>
                <a:cubicBezTo>
                  <a:pt x="1457303" y="22654"/>
                  <a:pt x="1474088" y="23457"/>
                  <a:pt x="1489435" y="18853"/>
                </a:cubicBezTo>
                <a:cubicBezTo>
                  <a:pt x="1505643" y="13991"/>
                  <a:pt x="1520858" y="6284"/>
                  <a:pt x="1536569" y="0"/>
                </a:cubicBezTo>
                <a:lnTo>
                  <a:pt x="1677972" y="9427"/>
                </a:lnTo>
                <a:cubicBezTo>
                  <a:pt x="1709451" y="11945"/>
                  <a:pt x="1740747" y="16520"/>
                  <a:pt x="1772240" y="18853"/>
                </a:cubicBezTo>
                <a:cubicBezTo>
                  <a:pt x="1825604" y="22806"/>
                  <a:pt x="1879077" y="25138"/>
                  <a:pt x="1932495" y="28280"/>
                </a:cubicBezTo>
                <a:cubicBezTo>
                  <a:pt x="1983014" y="34595"/>
                  <a:pt x="2052796" y="43948"/>
                  <a:pt x="2102178" y="47134"/>
                </a:cubicBezTo>
                <a:cubicBezTo>
                  <a:pt x="2168103" y="51387"/>
                  <a:pt x="2234153" y="53419"/>
                  <a:pt x="2300141" y="56561"/>
                </a:cubicBezTo>
                <a:cubicBezTo>
                  <a:pt x="2315091" y="58697"/>
                  <a:pt x="2392582" y="68521"/>
                  <a:pt x="2413262" y="75414"/>
                </a:cubicBezTo>
                <a:cubicBezTo>
                  <a:pt x="2426593" y="79858"/>
                  <a:pt x="2437921" y="89049"/>
                  <a:pt x="2450969" y="94268"/>
                </a:cubicBezTo>
                <a:cubicBezTo>
                  <a:pt x="2469421" y="101649"/>
                  <a:pt x="2488676" y="106837"/>
                  <a:pt x="2507530" y="113121"/>
                </a:cubicBezTo>
                <a:lnTo>
                  <a:pt x="2535811" y="122548"/>
                </a:lnTo>
                <a:cubicBezTo>
                  <a:pt x="2535813" y="122549"/>
                  <a:pt x="2592370" y="141402"/>
                  <a:pt x="2592372" y="141402"/>
                </a:cubicBezTo>
                <a:lnTo>
                  <a:pt x="2686640" y="150829"/>
                </a:lnTo>
                <a:cubicBezTo>
                  <a:pt x="2708636" y="157113"/>
                  <a:pt x="2730099" y="165707"/>
                  <a:pt x="2752627" y="169682"/>
                </a:cubicBezTo>
                <a:cubicBezTo>
                  <a:pt x="2795515" y="177250"/>
                  <a:pt x="2962555" y="186820"/>
                  <a:pt x="2988297" y="188536"/>
                </a:cubicBezTo>
                <a:cubicBezTo>
                  <a:pt x="3020022" y="199111"/>
                  <a:pt x="3025789" y="202333"/>
                  <a:pt x="3063712" y="207389"/>
                </a:cubicBezTo>
                <a:cubicBezTo>
                  <a:pt x="3095014" y="211563"/>
                  <a:pt x="3126718" y="212350"/>
                  <a:pt x="3157980" y="216816"/>
                </a:cubicBezTo>
                <a:cubicBezTo>
                  <a:pt x="3382639" y="248911"/>
                  <a:pt x="3150592" y="217850"/>
                  <a:pt x="3346516" y="263950"/>
                </a:cubicBezTo>
                <a:cubicBezTo>
                  <a:pt x="3371176" y="269752"/>
                  <a:pt x="3397030" y="268708"/>
                  <a:pt x="3421930" y="273377"/>
                </a:cubicBezTo>
                <a:cubicBezTo>
                  <a:pt x="3484106" y="285035"/>
                  <a:pt x="3529581" y="303969"/>
                  <a:pt x="3591613" y="320511"/>
                </a:cubicBezTo>
                <a:cubicBezTo>
                  <a:pt x="3607094" y="324639"/>
                  <a:pt x="3623433" y="325226"/>
                  <a:pt x="3638747" y="329938"/>
                </a:cubicBezTo>
                <a:cubicBezTo>
                  <a:pt x="3664407" y="337833"/>
                  <a:pt x="3688577" y="350078"/>
                  <a:pt x="3714161" y="358218"/>
                </a:cubicBezTo>
                <a:cubicBezTo>
                  <a:pt x="3757760" y="372090"/>
                  <a:pt x="3802732" y="381458"/>
                  <a:pt x="3846137" y="395926"/>
                </a:cubicBezTo>
                <a:cubicBezTo>
                  <a:pt x="3864990" y="402210"/>
                  <a:pt x="3883024" y="411968"/>
                  <a:pt x="3902697" y="414779"/>
                </a:cubicBezTo>
                <a:lnTo>
                  <a:pt x="3968685" y="424206"/>
                </a:lnTo>
                <a:cubicBezTo>
                  <a:pt x="3978112" y="430491"/>
                  <a:pt x="3986551" y="438597"/>
                  <a:pt x="3996965" y="443060"/>
                </a:cubicBezTo>
                <a:cubicBezTo>
                  <a:pt x="4022607" y="454049"/>
                  <a:pt x="4093468" y="459836"/>
                  <a:pt x="4110087" y="461913"/>
                </a:cubicBezTo>
                <a:cubicBezTo>
                  <a:pt x="4153756" y="474390"/>
                  <a:pt x="4211144" y="488875"/>
                  <a:pt x="4251489" y="509047"/>
                </a:cubicBezTo>
                <a:cubicBezTo>
                  <a:pt x="4405088" y="585847"/>
                  <a:pt x="4296779" y="538410"/>
                  <a:pt x="4383464" y="593888"/>
                </a:cubicBezTo>
                <a:cubicBezTo>
                  <a:pt x="4561966" y="708129"/>
                  <a:pt x="4517699" y="684574"/>
                  <a:pt x="4619134" y="735290"/>
                </a:cubicBezTo>
                <a:cubicBezTo>
                  <a:pt x="4666268" y="785566"/>
                  <a:pt x="4711806" y="837388"/>
                  <a:pt x="4760537" y="886119"/>
                </a:cubicBezTo>
                <a:cubicBezTo>
                  <a:pt x="4768548" y="894130"/>
                  <a:pt x="4779874" y="898017"/>
                  <a:pt x="4788817" y="904973"/>
                </a:cubicBezTo>
                <a:cubicBezTo>
                  <a:pt x="4836463" y="942031"/>
                  <a:pt x="4884294" y="978924"/>
                  <a:pt x="4930219" y="1018095"/>
                </a:cubicBezTo>
                <a:cubicBezTo>
                  <a:pt x="4991171" y="1070084"/>
                  <a:pt x="5052680" y="1121702"/>
                  <a:pt x="5109328" y="1178350"/>
                </a:cubicBezTo>
                <a:cubicBezTo>
                  <a:pt x="5196213" y="1265235"/>
                  <a:pt x="5126762" y="1199106"/>
                  <a:pt x="5307291" y="1338606"/>
                </a:cubicBezTo>
                <a:cubicBezTo>
                  <a:pt x="5323212" y="1350909"/>
                  <a:pt x="5341856" y="1360602"/>
                  <a:pt x="5354425" y="1376313"/>
                </a:cubicBezTo>
                <a:cubicBezTo>
                  <a:pt x="5381443" y="1410086"/>
                  <a:pt x="5385395" y="1424792"/>
                  <a:pt x="5420413" y="1442301"/>
                </a:cubicBezTo>
                <a:cubicBezTo>
                  <a:pt x="5441223" y="1452706"/>
                  <a:pt x="5475504" y="1456372"/>
                  <a:pt x="5495827" y="1461154"/>
                </a:cubicBezTo>
                <a:cubicBezTo>
                  <a:pt x="5533662" y="1470056"/>
                  <a:pt x="5570446" y="1484124"/>
                  <a:pt x="5608949" y="1489435"/>
                </a:cubicBezTo>
                <a:lnTo>
                  <a:pt x="5882326" y="1527142"/>
                </a:lnTo>
                <a:cubicBezTo>
                  <a:pt x="5892046" y="1604898"/>
                  <a:pt x="5889708" y="1666300"/>
                  <a:pt x="5920033" y="1734532"/>
                </a:cubicBezTo>
                <a:cubicBezTo>
                  <a:pt x="5924634" y="1744885"/>
                  <a:pt x="5930876" y="1754801"/>
                  <a:pt x="5938887" y="1762812"/>
                </a:cubicBezTo>
                <a:cubicBezTo>
                  <a:pt x="5949997" y="1773922"/>
                  <a:pt x="5964025" y="1781666"/>
                  <a:pt x="5976594" y="1791093"/>
                </a:cubicBezTo>
                <a:cubicBezTo>
                  <a:pt x="6070457" y="1759805"/>
                  <a:pt x="5994938" y="1781666"/>
                  <a:pt x="6212264" y="178166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D45EB0-C1BD-4E29-8ED9-9357A4BAB7CF}"/>
              </a:ext>
            </a:extLst>
          </p:cNvPr>
          <p:cNvSpPr/>
          <p:nvPr/>
        </p:nvSpPr>
        <p:spPr>
          <a:xfrm>
            <a:off x="5099901" y="3374796"/>
            <a:ext cx="490194" cy="829559"/>
          </a:xfrm>
          <a:custGeom>
            <a:avLst/>
            <a:gdLst>
              <a:gd name="connsiteX0" fmla="*/ 0 w 490194"/>
              <a:gd name="connsiteY0" fmla="*/ 829559 h 829559"/>
              <a:gd name="connsiteX1" fmla="*/ 37707 w 490194"/>
              <a:gd name="connsiteY1" fmla="*/ 669303 h 829559"/>
              <a:gd name="connsiteX2" fmla="*/ 75414 w 490194"/>
              <a:gd name="connsiteY2" fmla="*/ 575035 h 829559"/>
              <a:gd name="connsiteX3" fmla="*/ 103695 w 490194"/>
              <a:gd name="connsiteY3" fmla="*/ 499620 h 829559"/>
              <a:gd name="connsiteX4" fmla="*/ 113122 w 490194"/>
              <a:gd name="connsiteY4" fmla="*/ 471340 h 829559"/>
              <a:gd name="connsiteX5" fmla="*/ 150829 w 490194"/>
              <a:gd name="connsiteY5" fmla="*/ 414779 h 829559"/>
              <a:gd name="connsiteX6" fmla="*/ 197963 w 490194"/>
              <a:gd name="connsiteY6" fmla="*/ 348792 h 829559"/>
              <a:gd name="connsiteX7" fmla="*/ 245097 w 490194"/>
              <a:gd name="connsiteY7" fmla="*/ 292231 h 829559"/>
              <a:gd name="connsiteX8" fmla="*/ 282804 w 490194"/>
              <a:gd name="connsiteY8" fmla="*/ 226243 h 829559"/>
              <a:gd name="connsiteX9" fmla="*/ 320511 w 490194"/>
              <a:gd name="connsiteY9" fmla="*/ 131975 h 829559"/>
              <a:gd name="connsiteX10" fmla="*/ 377072 w 490194"/>
              <a:gd name="connsiteY10" fmla="*/ 75414 h 829559"/>
              <a:gd name="connsiteX11" fmla="*/ 395926 w 490194"/>
              <a:gd name="connsiteY11" fmla="*/ 47134 h 829559"/>
              <a:gd name="connsiteX12" fmla="*/ 461913 w 490194"/>
              <a:gd name="connsiteY12" fmla="*/ 9427 h 829559"/>
              <a:gd name="connsiteX13" fmla="*/ 490194 w 490194"/>
              <a:gd name="connsiteY13" fmla="*/ 0 h 8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194" h="829559">
                <a:moveTo>
                  <a:pt x="0" y="829559"/>
                </a:moveTo>
                <a:cubicBezTo>
                  <a:pt x="23988" y="589683"/>
                  <a:pt x="-12242" y="856614"/>
                  <a:pt x="37707" y="669303"/>
                </a:cubicBezTo>
                <a:cubicBezTo>
                  <a:pt x="63470" y="572693"/>
                  <a:pt x="19378" y="612393"/>
                  <a:pt x="75414" y="575035"/>
                </a:cubicBezTo>
                <a:cubicBezTo>
                  <a:pt x="93601" y="484100"/>
                  <a:pt x="71330" y="564349"/>
                  <a:pt x="103695" y="499620"/>
                </a:cubicBezTo>
                <a:cubicBezTo>
                  <a:pt x="108139" y="490732"/>
                  <a:pt x="108296" y="480026"/>
                  <a:pt x="113122" y="471340"/>
                </a:cubicBezTo>
                <a:cubicBezTo>
                  <a:pt x="124126" y="451532"/>
                  <a:pt x="140695" y="435046"/>
                  <a:pt x="150829" y="414779"/>
                </a:cubicBezTo>
                <a:cubicBezTo>
                  <a:pt x="185717" y="345005"/>
                  <a:pt x="150191" y="406118"/>
                  <a:pt x="197963" y="348792"/>
                </a:cubicBezTo>
                <a:cubicBezTo>
                  <a:pt x="263584" y="270047"/>
                  <a:pt x="162478" y="374850"/>
                  <a:pt x="245097" y="292231"/>
                </a:cubicBezTo>
                <a:cubicBezTo>
                  <a:pt x="273930" y="205731"/>
                  <a:pt x="225734" y="340383"/>
                  <a:pt x="282804" y="226243"/>
                </a:cubicBezTo>
                <a:cubicBezTo>
                  <a:pt x="297930" y="195991"/>
                  <a:pt x="298549" y="159428"/>
                  <a:pt x="320511" y="131975"/>
                </a:cubicBezTo>
                <a:cubicBezTo>
                  <a:pt x="337167" y="111155"/>
                  <a:pt x="362282" y="97599"/>
                  <a:pt x="377072" y="75414"/>
                </a:cubicBezTo>
                <a:lnTo>
                  <a:pt x="395926" y="47134"/>
                </a:lnTo>
                <a:cubicBezTo>
                  <a:pt x="412087" y="-1350"/>
                  <a:pt x="394224" y="24469"/>
                  <a:pt x="461913" y="9427"/>
                </a:cubicBezTo>
                <a:cubicBezTo>
                  <a:pt x="471613" y="7271"/>
                  <a:pt x="490194" y="0"/>
                  <a:pt x="490194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5AD9C5-D49D-46B1-B8BA-CF72AA0164DC}"/>
              </a:ext>
            </a:extLst>
          </p:cNvPr>
          <p:cNvSpPr/>
          <p:nvPr/>
        </p:nvSpPr>
        <p:spPr>
          <a:xfrm>
            <a:off x="5646656" y="2507530"/>
            <a:ext cx="5542960" cy="2102177"/>
          </a:xfrm>
          <a:custGeom>
            <a:avLst/>
            <a:gdLst>
              <a:gd name="connsiteX0" fmla="*/ 0 w 5542960"/>
              <a:gd name="connsiteY0" fmla="*/ 1008668 h 2102177"/>
              <a:gd name="connsiteX1" fmla="*/ 65987 w 5542960"/>
              <a:gd name="connsiteY1" fmla="*/ 895546 h 2102177"/>
              <a:gd name="connsiteX2" fmla="*/ 113121 w 5542960"/>
              <a:gd name="connsiteY2" fmla="*/ 820132 h 2102177"/>
              <a:gd name="connsiteX3" fmla="*/ 141402 w 5542960"/>
              <a:gd name="connsiteY3" fmla="*/ 716437 h 2102177"/>
              <a:gd name="connsiteX4" fmla="*/ 160255 w 5542960"/>
              <a:gd name="connsiteY4" fmla="*/ 678730 h 2102177"/>
              <a:gd name="connsiteX5" fmla="*/ 197963 w 5542960"/>
              <a:gd name="connsiteY5" fmla="*/ 641023 h 2102177"/>
              <a:gd name="connsiteX6" fmla="*/ 226243 w 5542960"/>
              <a:gd name="connsiteY6" fmla="*/ 575035 h 2102177"/>
              <a:gd name="connsiteX7" fmla="*/ 235670 w 5542960"/>
              <a:gd name="connsiteY7" fmla="*/ 546755 h 2102177"/>
              <a:gd name="connsiteX8" fmla="*/ 263950 w 5542960"/>
              <a:gd name="connsiteY8" fmla="*/ 527901 h 2102177"/>
              <a:gd name="connsiteX9" fmla="*/ 292231 w 5542960"/>
              <a:gd name="connsiteY9" fmla="*/ 499621 h 2102177"/>
              <a:gd name="connsiteX10" fmla="*/ 367645 w 5542960"/>
              <a:gd name="connsiteY10" fmla="*/ 443060 h 2102177"/>
              <a:gd name="connsiteX11" fmla="*/ 424206 w 5542960"/>
              <a:gd name="connsiteY11" fmla="*/ 405352 h 2102177"/>
              <a:gd name="connsiteX12" fmla="*/ 518474 w 5542960"/>
              <a:gd name="connsiteY12" fmla="*/ 339365 h 2102177"/>
              <a:gd name="connsiteX13" fmla="*/ 546754 w 5542960"/>
              <a:gd name="connsiteY13" fmla="*/ 329938 h 2102177"/>
              <a:gd name="connsiteX14" fmla="*/ 603315 w 5542960"/>
              <a:gd name="connsiteY14" fmla="*/ 301658 h 2102177"/>
              <a:gd name="connsiteX15" fmla="*/ 631596 w 5542960"/>
              <a:gd name="connsiteY15" fmla="*/ 273377 h 2102177"/>
              <a:gd name="connsiteX16" fmla="*/ 697583 w 5542960"/>
              <a:gd name="connsiteY16" fmla="*/ 245097 h 2102177"/>
              <a:gd name="connsiteX17" fmla="*/ 725864 w 5542960"/>
              <a:gd name="connsiteY17" fmla="*/ 226243 h 2102177"/>
              <a:gd name="connsiteX18" fmla="*/ 763571 w 5542960"/>
              <a:gd name="connsiteY18" fmla="*/ 207390 h 2102177"/>
              <a:gd name="connsiteX19" fmla="*/ 810705 w 5542960"/>
              <a:gd name="connsiteY19" fmla="*/ 169682 h 2102177"/>
              <a:gd name="connsiteX20" fmla="*/ 876692 w 5542960"/>
              <a:gd name="connsiteY20" fmla="*/ 113122 h 2102177"/>
              <a:gd name="connsiteX21" fmla="*/ 904973 w 5542960"/>
              <a:gd name="connsiteY21" fmla="*/ 103695 h 2102177"/>
              <a:gd name="connsiteX22" fmla="*/ 1027521 w 5542960"/>
              <a:gd name="connsiteY22" fmla="*/ 37707 h 2102177"/>
              <a:gd name="connsiteX23" fmla="*/ 1112363 w 5542960"/>
              <a:gd name="connsiteY23" fmla="*/ 9427 h 2102177"/>
              <a:gd name="connsiteX24" fmla="*/ 1140643 w 5542960"/>
              <a:gd name="connsiteY24" fmla="*/ 0 h 2102177"/>
              <a:gd name="connsiteX25" fmla="*/ 1225484 w 5542960"/>
              <a:gd name="connsiteY25" fmla="*/ 9427 h 2102177"/>
              <a:gd name="connsiteX26" fmla="*/ 1282045 w 5542960"/>
              <a:gd name="connsiteY26" fmla="*/ 28280 h 2102177"/>
              <a:gd name="connsiteX27" fmla="*/ 1366886 w 5542960"/>
              <a:gd name="connsiteY27" fmla="*/ 47134 h 2102177"/>
              <a:gd name="connsiteX28" fmla="*/ 1404593 w 5542960"/>
              <a:gd name="connsiteY28" fmla="*/ 75414 h 2102177"/>
              <a:gd name="connsiteX29" fmla="*/ 1470581 w 5542960"/>
              <a:gd name="connsiteY29" fmla="*/ 94268 h 2102177"/>
              <a:gd name="connsiteX30" fmla="*/ 1545996 w 5542960"/>
              <a:gd name="connsiteY30" fmla="*/ 122548 h 2102177"/>
              <a:gd name="connsiteX31" fmla="*/ 1621410 w 5542960"/>
              <a:gd name="connsiteY31" fmla="*/ 160256 h 2102177"/>
              <a:gd name="connsiteX32" fmla="*/ 1659117 w 5542960"/>
              <a:gd name="connsiteY32" fmla="*/ 179109 h 2102177"/>
              <a:gd name="connsiteX33" fmla="*/ 1687398 w 5542960"/>
              <a:gd name="connsiteY33" fmla="*/ 188536 h 2102177"/>
              <a:gd name="connsiteX34" fmla="*/ 1753385 w 5542960"/>
              <a:gd name="connsiteY34" fmla="*/ 207390 h 2102177"/>
              <a:gd name="connsiteX35" fmla="*/ 1838226 w 5542960"/>
              <a:gd name="connsiteY35" fmla="*/ 245097 h 2102177"/>
              <a:gd name="connsiteX36" fmla="*/ 1913641 w 5542960"/>
              <a:gd name="connsiteY36" fmla="*/ 263950 h 2102177"/>
              <a:gd name="connsiteX37" fmla="*/ 2092750 w 5542960"/>
              <a:gd name="connsiteY37" fmla="*/ 292231 h 2102177"/>
              <a:gd name="connsiteX38" fmla="*/ 2205872 w 5542960"/>
              <a:gd name="connsiteY38" fmla="*/ 320511 h 2102177"/>
              <a:gd name="connsiteX39" fmla="*/ 2356701 w 5542960"/>
              <a:gd name="connsiteY39" fmla="*/ 348792 h 2102177"/>
              <a:gd name="connsiteX40" fmla="*/ 2413262 w 5542960"/>
              <a:gd name="connsiteY40" fmla="*/ 358218 h 2102177"/>
              <a:gd name="connsiteX41" fmla="*/ 2450969 w 5542960"/>
              <a:gd name="connsiteY41" fmla="*/ 367645 h 2102177"/>
              <a:gd name="connsiteX42" fmla="*/ 2526383 w 5542960"/>
              <a:gd name="connsiteY42" fmla="*/ 377072 h 2102177"/>
              <a:gd name="connsiteX43" fmla="*/ 2582944 w 5542960"/>
              <a:gd name="connsiteY43" fmla="*/ 395926 h 2102177"/>
              <a:gd name="connsiteX44" fmla="*/ 2724346 w 5542960"/>
              <a:gd name="connsiteY44" fmla="*/ 414779 h 2102177"/>
              <a:gd name="connsiteX45" fmla="*/ 2875175 w 5542960"/>
              <a:gd name="connsiteY45" fmla="*/ 461913 h 2102177"/>
              <a:gd name="connsiteX46" fmla="*/ 2922309 w 5542960"/>
              <a:gd name="connsiteY46" fmla="*/ 490194 h 2102177"/>
              <a:gd name="connsiteX47" fmla="*/ 2960016 w 5542960"/>
              <a:gd name="connsiteY47" fmla="*/ 499621 h 2102177"/>
              <a:gd name="connsiteX48" fmla="*/ 3035431 w 5542960"/>
              <a:gd name="connsiteY48" fmla="*/ 537328 h 2102177"/>
              <a:gd name="connsiteX49" fmla="*/ 3073138 w 5542960"/>
              <a:gd name="connsiteY49" fmla="*/ 556181 h 2102177"/>
              <a:gd name="connsiteX50" fmla="*/ 3129699 w 5542960"/>
              <a:gd name="connsiteY50" fmla="*/ 584462 h 2102177"/>
              <a:gd name="connsiteX51" fmla="*/ 3214540 w 5542960"/>
              <a:gd name="connsiteY51" fmla="*/ 612742 h 2102177"/>
              <a:gd name="connsiteX52" fmla="*/ 3242820 w 5542960"/>
              <a:gd name="connsiteY52" fmla="*/ 622169 h 2102177"/>
              <a:gd name="connsiteX53" fmla="*/ 3318235 w 5542960"/>
              <a:gd name="connsiteY53" fmla="*/ 650449 h 2102177"/>
              <a:gd name="connsiteX54" fmla="*/ 3346515 w 5542960"/>
              <a:gd name="connsiteY54" fmla="*/ 669303 h 2102177"/>
              <a:gd name="connsiteX55" fmla="*/ 3393649 w 5542960"/>
              <a:gd name="connsiteY55" fmla="*/ 678730 h 2102177"/>
              <a:gd name="connsiteX56" fmla="*/ 3431356 w 5542960"/>
              <a:gd name="connsiteY56" fmla="*/ 688157 h 2102177"/>
              <a:gd name="connsiteX57" fmla="*/ 3459637 w 5542960"/>
              <a:gd name="connsiteY57" fmla="*/ 716437 h 2102177"/>
              <a:gd name="connsiteX58" fmla="*/ 3525624 w 5542960"/>
              <a:gd name="connsiteY58" fmla="*/ 744717 h 2102177"/>
              <a:gd name="connsiteX59" fmla="*/ 3572758 w 5542960"/>
              <a:gd name="connsiteY59" fmla="*/ 763571 h 2102177"/>
              <a:gd name="connsiteX60" fmla="*/ 3629319 w 5542960"/>
              <a:gd name="connsiteY60" fmla="*/ 801278 h 2102177"/>
              <a:gd name="connsiteX61" fmla="*/ 3723587 w 5542960"/>
              <a:gd name="connsiteY61" fmla="*/ 838985 h 2102177"/>
              <a:gd name="connsiteX62" fmla="*/ 3751868 w 5542960"/>
              <a:gd name="connsiteY62" fmla="*/ 857839 h 2102177"/>
              <a:gd name="connsiteX63" fmla="*/ 3789575 w 5542960"/>
              <a:gd name="connsiteY63" fmla="*/ 867266 h 2102177"/>
              <a:gd name="connsiteX64" fmla="*/ 3864989 w 5542960"/>
              <a:gd name="connsiteY64" fmla="*/ 895546 h 2102177"/>
              <a:gd name="connsiteX65" fmla="*/ 3949831 w 5542960"/>
              <a:gd name="connsiteY65" fmla="*/ 942680 h 2102177"/>
              <a:gd name="connsiteX66" fmla="*/ 3978111 w 5542960"/>
              <a:gd name="connsiteY66" fmla="*/ 961534 h 2102177"/>
              <a:gd name="connsiteX67" fmla="*/ 4015818 w 5542960"/>
              <a:gd name="connsiteY67" fmla="*/ 970961 h 2102177"/>
              <a:gd name="connsiteX68" fmla="*/ 4100659 w 5542960"/>
              <a:gd name="connsiteY68" fmla="*/ 1008668 h 2102177"/>
              <a:gd name="connsiteX69" fmla="*/ 4128940 w 5542960"/>
              <a:gd name="connsiteY69" fmla="*/ 1018095 h 2102177"/>
              <a:gd name="connsiteX70" fmla="*/ 4176074 w 5542960"/>
              <a:gd name="connsiteY70" fmla="*/ 1036948 h 2102177"/>
              <a:gd name="connsiteX71" fmla="*/ 4204354 w 5542960"/>
              <a:gd name="connsiteY71" fmla="*/ 1046375 h 2102177"/>
              <a:gd name="connsiteX72" fmla="*/ 4289196 w 5542960"/>
              <a:gd name="connsiteY72" fmla="*/ 1102936 h 2102177"/>
              <a:gd name="connsiteX73" fmla="*/ 4345756 w 5542960"/>
              <a:gd name="connsiteY73" fmla="*/ 1140643 h 2102177"/>
              <a:gd name="connsiteX74" fmla="*/ 4421171 w 5542960"/>
              <a:gd name="connsiteY74" fmla="*/ 1187777 h 2102177"/>
              <a:gd name="connsiteX75" fmla="*/ 4440024 w 5542960"/>
              <a:gd name="connsiteY75" fmla="*/ 1216058 h 2102177"/>
              <a:gd name="connsiteX76" fmla="*/ 4506012 w 5542960"/>
              <a:gd name="connsiteY76" fmla="*/ 1253765 h 2102177"/>
              <a:gd name="connsiteX77" fmla="*/ 4562573 w 5542960"/>
              <a:gd name="connsiteY77" fmla="*/ 1300899 h 2102177"/>
              <a:gd name="connsiteX78" fmla="*/ 4637987 w 5542960"/>
              <a:gd name="connsiteY78" fmla="*/ 1348033 h 2102177"/>
              <a:gd name="connsiteX79" fmla="*/ 4666268 w 5542960"/>
              <a:gd name="connsiteY79" fmla="*/ 1385740 h 2102177"/>
              <a:gd name="connsiteX80" fmla="*/ 4713402 w 5542960"/>
              <a:gd name="connsiteY80" fmla="*/ 1527142 h 2102177"/>
              <a:gd name="connsiteX81" fmla="*/ 4769963 w 5542960"/>
              <a:gd name="connsiteY81" fmla="*/ 1593130 h 2102177"/>
              <a:gd name="connsiteX82" fmla="*/ 4788816 w 5542960"/>
              <a:gd name="connsiteY82" fmla="*/ 1621410 h 2102177"/>
              <a:gd name="connsiteX83" fmla="*/ 4826523 w 5542960"/>
              <a:gd name="connsiteY83" fmla="*/ 1649691 h 2102177"/>
              <a:gd name="connsiteX84" fmla="*/ 4920791 w 5542960"/>
              <a:gd name="connsiteY84" fmla="*/ 1725105 h 2102177"/>
              <a:gd name="connsiteX85" fmla="*/ 5024486 w 5542960"/>
              <a:gd name="connsiteY85" fmla="*/ 1800519 h 2102177"/>
              <a:gd name="connsiteX86" fmla="*/ 5156462 w 5542960"/>
              <a:gd name="connsiteY86" fmla="*/ 1847654 h 2102177"/>
              <a:gd name="connsiteX87" fmla="*/ 5222449 w 5542960"/>
              <a:gd name="connsiteY87" fmla="*/ 1875934 h 2102177"/>
              <a:gd name="connsiteX88" fmla="*/ 5344998 w 5542960"/>
              <a:gd name="connsiteY88" fmla="*/ 1923068 h 2102177"/>
              <a:gd name="connsiteX89" fmla="*/ 5373278 w 5542960"/>
              <a:gd name="connsiteY89" fmla="*/ 1951348 h 2102177"/>
              <a:gd name="connsiteX90" fmla="*/ 5401558 w 5542960"/>
              <a:gd name="connsiteY90" fmla="*/ 1960775 h 2102177"/>
              <a:gd name="connsiteX91" fmla="*/ 5420412 w 5542960"/>
              <a:gd name="connsiteY91" fmla="*/ 1989056 h 2102177"/>
              <a:gd name="connsiteX92" fmla="*/ 5505253 w 5542960"/>
              <a:gd name="connsiteY92" fmla="*/ 2064470 h 2102177"/>
              <a:gd name="connsiteX93" fmla="*/ 5514680 w 5542960"/>
              <a:gd name="connsiteY93" fmla="*/ 2092750 h 2102177"/>
              <a:gd name="connsiteX94" fmla="*/ 5542960 w 5542960"/>
              <a:gd name="connsiteY94" fmla="*/ 2102177 h 21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542960" h="2102177">
                <a:moveTo>
                  <a:pt x="0" y="1008668"/>
                </a:moveTo>
                <a:cubicBezTo>
                  <a:pt x="71215" y="818759"/>
                  <a:pt x="-14999" y="1017025"/>
                  <a:pt x="65987" y="895546"/>
                </a:cubicBezTo>
                <a:cubicBezTo>
                  <a:pt x="137399" y="788428"/>
                  <a:pt x="35370" y="897883"/>
                  <a:pt x="113121" y="820132"/>
                </a:cubicBezTo>
                <a:cubicBezTo>
                  <a:pt x="122589" y="772794"/>
                  <a:pt x="122265" y="764280"/>
                  <a:pt x="141402" y="716437"/>
                </a:cubicBezTo>
                <a:cubicBezTo>
                  <a:pt x="146621" y="703390"/>
                  <a:pt x="151823" y="689972"/>
                  <a:pt x="160255" y="678730"/>
                </a:cubicBezTo>
                <a:cubicBezTo>
                  <a:pt x="170920" y="664510"/>
                  <a:pt x="185394" y="653592"/>
                  <a:pt x="197963" y="641023"/>
                </a:cubicBezTo>
                <a:cubicBezTo>
                  <a:pt x="220064" y="574712"/>
                  <a:pt x="191303" y="656558"/>
                  <a:pt x="226243" y="575035"/>
                </a:cubicBezTo>
                <a:cubicBezTo>
                  <a:pt x="230157" y="565902"/>
                  <a:pt x="229463" y="554514"/>
                  <a:pt x="235670" y="546755"/>
                </a:cubicBezTo>
                <a:cubicBezTo>
                  <a:pt x="242748" y="537908"/>
                  <a:pt x="255246" y="535154"/>
                  <a:pt x="263950" y="527901"/>
                </a:cubicBezTo>
                <a:cubicBezTo>
                  <a:pt x="274192" y="519366"/>
                  <a:pt x="281913" y="508063"/>
                  <a:pt x="292231" y="499621"/>
                </a:cubicBezTo>
                <a:cubicBezTo>
                  <a:pt x="316551" y="479723"/>
                  <a:pt x="367645" y="443060"/>
                  <a:pt x="367645" y="443060"/>
                </a:cubicBezTo>
                <a:cubicBezTo>
                  <a:pt x="404332" y="388029"/>
                  <a:pt x="363333" y="435788"/>
                  <a:pt x="424206" y="405352"/>
                </a:cubicBezTo>
                <a:cubicBezTo>
                  <a:pt x="532672" y="351119"/>
                  <a:pt x="435715" y="386656"/>
                  <a:pt x="518474" y="339365"/>
                </a:cubicBezTo>
                <a:cubicBezTo>
                  <a:pt x="527101" y="334435"/>
                  <a:pt x="537866" y="334382"/>
                  <a:pt x="546754" y="329938"/>
                </a:cubicBezTo>
                <a:cubicBezTo>
                  <a:pt x="619842" y="293393"/>
                  <a:pt x="532240" y="325348"/>
                  <a:pt x="603315" y="301658"/>
                </a:cubicBezTo>
                <a:cubicBezTo>
                  <a:pt x="612742" y="292231"/>
                  <a:pt x="620747" y="281126"/>
                  <a:pt x="631596" y="273377"/>
                </a:cubicBezTo>
                <a:cubicBezTo>
                  <a:pt x="677363" y="240686"/>
                  <a:pt x="656557" y="265611"/>
                  <a:pt x="697583" y="245097"/>
                </a:cubicBezTo>
                <a:cubicBezTo>
                  <a:pt x="707717" y="240030"/>
                  <a:pt x="716027" y="231864"/>
                  <a:pt x="725864" y="226243"/>
                </a:cubicBezTo>
                <a:cubicBezTo>
                  <a:pt x="738065" y="219271"/>
                  <a:pt x="751002" y="213674"/>
                  <a:pt x="763571" y="207390"/>
                </a:cubicBezTo>
                <a:cubicBezTo>
                  <a:pt x="799345" y="153727"/>
                  <a:pt x="761669" y="197702"/>
                  <a:pt x="810705" y="169682"/>
                </a:cubicBezTo>
                <a:cubicBezTo>
                  <a:pt x="930856" y="101025"/>
                  <a:pt x="776396" y="179985"/>
                  <a:pt x="876692" y="113122"/>
                </a:cubicBezTo>
                <a:cubicBezTo>
                  <a:pt x="884960" y="107610"/>
                  <a:pt x="895546" y="106837"/>
                  <a:pt x="904973" y="103695"/>
                </a:cubicBezTo>
                <a:cubicBezTo>
                  <a:pt x="945651" y="76576"/>
                  <a:pt x="975318" y="55108"/>
                  <a:pt x="1027521" y="37707"/>
                </a:cubicBezTo>
                <a:lnTo>
                  <a:pt x="1112363" y="9427"/>
                </a:lnTo>
                <a:lnTo>
                  <a:pt x="1140643" y="0"/>
                </a:lnTo>
                <a:cubicBezTo>
                  <a:pt x="1168923" y="3142"/>
                  <a:pt x="1197582" y="3847"/>
                  <a:pt x="1225484" y="9427"/>
                </a:cubicBezTo>
                <a:cubicBezTo>
                  <a:pt x="1244972" y="13324"/>
                  <a:pt x="1262558" y="24382"/>
                  <a:pt x="1282045" y="28280"/>
                </a:cubicBezTo>
                <a:cubicBezTo>
                  <a:pt x="1341883" y="40248"/>
                  <a:pt x="1313635" y="33821"/>
                  <a:pt x="1366886" y="47134"/>
                </a:cubicBezTo>
                <a:cubicBezTo>
                  <a:pt x="1379455" y="56561"/>
                  <a:pt x="1390952" y="67619"/>
                  <a:pt x="1404593" y="75414"/>
                </a:cubicBezTo>
                <a:cubicBezTo>
                  <a:pt x="1419096" y="83701"/>
                  <a:pt x="1457223" y="89259"/>
                  <a:pt x="1470581" y="94268"/>
                </a:cubicBezTo>
                <a:cubicBezTo>
                  <a:pt x="1569158" y="131235"/>
                  <a:pt x="1449218" y="98356"/>
                  <a:pt x="1545996" y="122548"/>
                </a:cubicBezTo>
                <a:cubicBezTo>
                  <a:pt x="1595623" y="172177"/>
                  <a:pt x="1549163" y="136174"/>
                  <a:pt x="1621410" y="160256"/>
                </a:cubicBezTo>
                <a:cubicBezTo>
                  <a:pt x="1634741" y="164700"/>
                  <a:pt x="1646201" y="173574"/>
                  <a:pt x="1659117" y="179109"/>
                </a:cubicBezTo>
                <a:cubicBezTo>
                  <a:pt x="1668251" y="183023"/>
                  <a:pt x="1677880" y="185681"/>
                  <a:pt x="1687398" y="188536"/>
                </a:cubicBezTo>
                <a:cubicBezTo>
                  <a:pt x="1709309" y="195109"/>
                  <a:pt x="1731886" y="199572"/>
                  <a:pt x="1753385" y="207390"/>
                </a:cubicBezTo>
                <a:cubicBezTo>
                  <a:pt x="1852541" y="243447"/>
                  <a:pt x="1722275" y="209420"/>
                  <a:pt x="1838226" y="245097"/>
                </a:cubicBezTo>
                <a:cubicBezTo>
                  <a:pt x="1862992" y="252717"/>
                  <a:pt x="1888232" y="258868"/>
                  <a:pt x="1913641" y="263950"/>
                </a:cubicBezTo>
                <a:cubicBezTo>
                  <a:pt x="1969910" y="275204"/>
                  <a:pt x="2034703" y="283938"/>
                  <a:pt x="2092750" y="292231"/>
                </a:cubicBezTo>
                <a:cubicBezTo>
                  <a:pt x="2199126" y="327688"/>
                  <a:pt x="2099237" y="297660"/>
                  <a:pt x="2205872" y="320511"/>
                </a:cubicBezTo>
                <a:cubicBezTo>
                  <a:pt x="2381699" y="358189"/>
                  <a:pt x="2181430" y="323754"/>
                  <a:pt x="2356701" y="348792"/>
                </a:cubicBezTo>
                <a:cubicBezTo>
                  <a:pt x="2375623" y="351495"/>
                  <a:pt x="2394519" y="354470"/>
                  <a:pt x="2413262" y="358218"/>
                </a:cubicBezTo>
                <a:cubicBezTo>
                  <a:pt x="2425966" y="360759"/>
                  <a:pt x="2438189" y="365515"/>
                  <a:pt x="2450969" y="367645"/>
                </a:cubicBezTo>
                <a:cubicBezTo>
                  <a:pt x="2475958" y="371810"/>
                  <a:pt x="2501245" y="373930"/>
                  <a:pt x="2526383" y="377072"/>
                </a:cubicBezTo>
                <a:cubicBezTo>
                  <a:pt x="2545237" y="383357"/>
                  <a:pt x="2563664" y="391106"/>
                  <a:pt x="2582944" y="395926"/>
                </a:cubicBezTo>
                <a:cubicBezTo>
                  <a:pt x="2616786" y="404386"/>
                  <a:pt x="2696113" y="411642"/>
                  <a:pt x="2724346" y="414779"/>
                </a:cubicBezTo>
                <a:cubicBezTo>
                  <a:pt x="2769466" y="426059"/>
                  <a:pt x="2845319" y="443999"/>
                  <a:pt x="2875175" y="461913"/>
                </a:cubicBezTo>
                <a:cubicBezTo>
                  <a:pt x="2890886" y="471340"/>
                  <a:pt x="2905566" y="482752"/>
                  <a:pt x="2922309" y="490194"/>
                </a:cubicBezTo>
                <a:cubicBezTo>
                  <a:pt x="2934148" y="495456"/>
                  <a:pt x="2948057" y="494638"/>
                  <a:pt x="2960016" y="499621"/>
                </a:cubicBezTo>
                <a:cubicBezTo>
                  <a:pt x="2985959" y="510431"/>
                  <a:pt x="3010293" y="524759"/>
                  <a:pt x="3035431" y="537328"/>
                </a:cubicBezTo>
                <a:lnTo>
                  <a:pt x="3073138" y="556181"/>
                </a:lnTo>
                <a:cubicBezTo>
                  <a:pt x="3091992" y="565608"/>
                  <a:pt x="3109702" y="577796"/>
                  <a:pt x="3129699" y="584462"/>
                </a:cubicBezTo>
                <a:lnTo>
                  <a:pt x="3214540" y="612742"/>
                </a:lnTo>
                <a:cubicBezTo>
                  <a:pt x="3223967" y="615884"/>
                  <a:pt x="3233932" y="617725"/>
                  <a:pt x="3242820" y="622169"/>
                </a:cubicBezTo>
                <a:cubicBezTo>
                  <a:pt x="3292116" y="646817"/>
                  <a:pt x="3266895" y="637615"/>
                  <a:pt x="3318235" y="650449"/>
                </a:cubicBezTo>
                <a:cubicBezTo>
                  <a:pt x="3327662" y="656734"/>
                  <a:pt x="3335907" y="665325"/>
                  <a:pt x="3346515" y="669303"/>
                </a:cubicBezTo>
                <a:cubicBezTo>
                  <a:pt x="3361517" y="674929"/>
                  <a:pt x="3378008" y="675254"/>
                  <a:pt x="3393649" y="678730"/>
                </a:cubicBezTo>
                <a:cubicBezTo>
                  <a:pt x="3406296" y="681541"/>
                  <a:pt x="3418787" y="685015"/>
                  <a:pt x="3431356" y="688157"/>
                </a:cubicBezTo>
                <a:cubicBezTo>
                  <a:pt x="3440783" y="697584"/>
                  <a:pt x="3448789" y="708688"/>
                  <a:pt x="3459637" y="716437"/>
                </a:cubicBezTo>
                <a:cubicBezTo>
                  <a:pt x="3484036" y="733865"/>
                  <a:pt x="3499706" y="734998"/>
                  <a:pt x="3525624" y="744717"/>
                </a:cubicBezTo>
                <a:cubicBezTo>
                  <a:pt x="3541468" y="750659"/>
                  <a:pt x="3557903" y="755468"/>
                  <a:pt x="3572758" y="763571"/>
                </a:cubicBezTo>
                <a:cubicBezTo>
                  <a:pt x="3592650" y="774421"/>
                  <a:pt x="3607823" y="794112"/>
                  <a:pt x="3629319" y="801278"/>
                </a:cubicBezTo>
                <a:cubicBezTo>
                  <a:pt x="3675668" y="816728"/>
                  <a:pt x="3684752" y="816794"/>
                  <a:pt x="3723587" y="838985"/>
                </a:cubicBezTo>
                <a:cubicBezTo>
                  <a:pt x="3733424" y="844606"/>
                  <a:pt x="3741454" y="853376"/>
                  <a:pt x="3751868" y="857839"/>
                </a:cubicBezTo>
                <a:cubicBezTo>
                  <a:pt x="3763776" y="862943"/>
                  <a:pt x="3777444" y="862717"/>
                  <a:pt x="3789575" y="867266"/>
                </a:cubicBezTo>
                <a:cubicBezTo>
                  <a:pt x="3888165" y="904237"/>
                  <a:pt x="3768201" y="871348"/>
                  <a:pt x="3864989" y="895546"/>
                </a:cubicBezTo>
                <a:cubicBezTo>
                  <a:pt x="3939161" y="951175"/>
                  <a:pt x="3863417" y="899473"/>
                  <a:pt x="3949831" y="942680"/>
                </a:cubicBezTo>
                <a:cubicBezTo>
                  <a:pt x="3959964" y="947747"/>
                  <a:pt x="3967698" y="957071"/>
                  <a:pt x="3978111" y="961534"/>
                </a:cubicBezTo>
                <a:cubicBezTo>
                  <a:pt x="3990019" y="966638"/>
                  <a:pt x="4003527" y="966864"/>
                  <a:pt x="4015818" y="970961"/>
                </a:cubicBezTo>
                <a:cubicBezTo>
                  <a:pt x="4081604" y="992890"/>
                  <a:pt x="4043162" y="984026"/>
                  <a:pt x="4100659" y="1008668"/>
                </a:cubicBezTo>
                <a:cubicBezTo>
                  <a:pt x="4109792" y="1012582"/>
                  <a:pt x="4119636" y="1014606"/>
                  <a:pt x="4128940" y="1018095"/>
                </a:cubicBezTo>
                <a:cubicBezTo>
                  <a:pt x="4144784" y="1024036"/>
                  <a:pt x="4160230" y="1031006"/>
                  <a:pt x="4176074" y="1036948"/>
                </a:cubicBezTo>
                <a:cubicBezTo>
                  <a:pt x="4185378" y="1040437"/>
                  <a:pt x="4195668" y="1041549"/>
                  <a:pt x="4204354" y="1046375"/>
                </a:cubicBezTo>
                <a:cubicBezTo>
                  <a:pt x="4204355" y="1046375"/>
                  <a:pt x="4275056" y="1093509"/>
                  <a:pt x="4289196" y="1102936"/>
                </a:cubicBezTo>
                <a:cubicBezTo>
                  <a:pt x="4289227" y="1102957"/>
                  <a:pt x="4345724" y="1140623"/>
                  <a:pt x="4345756" y="1140643"/>
                </a:cubicBezTo>
                <a:cubicBezTo>
                  <a:pt x="4436733" y="1197504"/>
                  <a:pt x="4356541" y="1144693"/>
                  <a:pt x="4421171" y="1187777"/>
                </a:cubicBezTo>
                <a:cubicBezTo>
                  <a:pt x="4427455" y="1197204"/>
                  <a:pt x="4432013" y="1208047"/>
                  <a:pt x="4440024" y="1216058"/>
                </a:cubicBezTo>
                <a:cubicBezTo>
                  <a:pt x="4468558" y="1244592"/>
                  <a:pt x="4473657" y="1242979"/>
                  <a:pt x="4506012" y="1253765"/>
                </a:cubicBezTo>
                <a:cubicBezTo>
                  <a:pt x="4532008" y="1279761"/>
                  <a:pt x="4531950" y="1283400"/>
                  <a:pt x="4562573" y="1300899"/>
                </a:cubicBezTo>
                <a:cubicBezTo>
                  <a:pt x="4597424" y="1320814"/>
                  <a:pt x="4607943" y="1317989"/>
                  <a:pt x="4637987" y="1348033"/>
                </a:cubicBezTo>
                <a:cubicBezTo>
                  <a:pt x="4649097" y="1359143"/>
                  <a:pt x="4656841" y="1373171"/>
                  <a:pt x="4666268" y="1385740"/>
                </a:cubicBezTo>
                <a:cubicBezTo>
                  <a:pt x="4681979" y="1432874"/>
                  <a:pt x="4685844" y="1485802"/>
                  <a:pt x="4713402" y="1527142"/>
                </a:cubicBezTo>
                <a:cubicBezTo>
                  <a:pt x="4756682" y="1592065"/>
                  <a:pt x="4701389" y="1513128"/>
                  <a:pt x="4769963" y="1593130"/>
                </a:cubicBezTo>
                <a:cubicBezTo>
                  <a:pt x="4777336" y="1601732"/>
                  <a:pt x="4780805" y="1613399"/>
                  <a:pt x="4788816" y="1621410"/>
                </a:cubicBezTo>
                <a:cubicBezTo>
                  <a:pt x="4799926" y="1632520"/>
                  <a:pt x="4814897" y="1639122"/>
                  <a:pt x="4826523" y="1649691"/>
                </a:cubicBezTo>
                <a:cubicBezTo>
                  <a:pt x="4911064" y="1726547"/>
                  <a:pt x="4859318" y="1704613"/>
                  <a:pt x="4920791" y="1725105"/>
                </a:cubicBezTo>
                <a:cubicBezTo>
                  <a:pt x="4949460" y="1748040"/>
                  <a:pt x="4991906" y="1784229"/>
                  <a:pt x="5024486" y="1800519"/>
                </a:cubicBezTo>
                <a:cubicBezTo>
                  <a:pt x="5206381" y="1891467"/>
                  <a:pt x="5056980" y="1811479"/>
                  <a:pt x="5156462" y="1847654"/>
                </a:cubicBezTo>
                <a:cubicBezTo>
                  <a:pt x="5178952" y="1855832"/>
                  <a:pt x="5200230" y="1867046"/>
                  <a:pt x="5222449" y="1875934"/>
                </a:cubicBezTo>
                <a:cubicBezTo>
                  <a:pt x="5263086" y="1892189"/>
                  <a:pt x="5344998" y="1923068"/>
                  <a:pt x="5344998" y="1923068"/>
                </a:cubicBezTo>
                <a:cubicBezTo>
                  <a:pt x="5354425" y="1932495"/>
                  <a:pt x="5362186" y="1943953"/>
                  <a:pt x="5373278" y="1951348"/>
                </a:cubicBezTo>
                <a:cubicBezTo>
                  <a:pt x="5381546" y="1956860"/>
                  <a:pt x="5393799" y="1954568"/>
                  <a:pt x="5401558" y="1960775"/>
                </a:cubicBezTo>
                <a:cubicBezTo>
                  <a:pt x="5410405" y="1967853"/>
                  <a:pt x="5412885" y="1980588"/>
                  <a:pt x="5420412" y="1989056"/>
                </a:cubicBezTo>
                <a:cubicBezTo>
                  <a:pt x="5467371" y="2041885"/>
                  <a:pt x="5462272" y="2035815"/>
                  <a:pt x="5505253" y="2064470"/>
                </a:cubicBezTo>
                <a:cubicBezTo>
                  <a:pt x="5508395" y="2073897"/>
                  <a:pt x="5507654" y="2085724"/>
                  <a:pt x="5514680" y="2092750"/>
                </a:cubicBezTo>
                <a:cubicBezTo>
                  <a:pt x="5521706" y="2099776"/>
                  <a:pt x="5542960" y="2102177"/>
                  <a:pt x="5542960" y="21021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3DEBE-F735-4F76-9837-4B7A712A5FE4}"/>
              </a:ext>
            </a:extLst>
          </p:cNvPr>
          <p:cNvSpPr txBox="1"/>
          <p:nvPr/>
        </p:nvSpPr>
        <p:spPr>
          <a:xfrm>
            <a:off x="147116" y="5194169"/>
            <a:ext cx="6834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Start Forecast: Constant</a:t>
            </a:r>
          </a:p>
          <a:p>
            <a:r>
              <a:rPr lang="en-US" sz="1600" dirty="0"/>
              <a:t>Actuals so far: Change every interval</a:t>
            </a:r>
          </a:p>
          <a:p>
            <a:r>
              <a:rPr lang="en-US" sz="1600" dirty="0"/>
              <a:t>Expected EOD Volume: Actual + Remaining Forecast</a:t>
            </a:r>
          </a:p>
          <a:p>
            <a:endParaRPr lang="en-US" sz="1600" dirty="0"/>
          </a:p>
          <a:p>
            <a:r>
              <a:rPr lang="en-US" sz="1600" dirty="0"/>
              <a:t>Expected EOD Backlog: (If &gt;0)</a:t>
            </a:r>
          </a:p>
          <a:p>
            <a:r>
              <a:rPr lang="en-US" sz="1600" dirty="0"/>
              <a:t>Last actual Backlog + Forecasted Volume - (Remaining time+ Overtime)/AHT*FTE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55B0AB0-C454-4201-9518-B9F4FDFB4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32952"/>
              </p:ext>
            </p:extLst>
          </p:nvPr>
        </p:nvGraphicFramePr>
        <p:xfrm>
          <a:off x="147116" y="3688918"/>
          <a:ext cx="44861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76">
                  <a:extLst>
                    <a:ext uri="{9D8B030D-6E8A-4147-A177-3AD203B41FA5}">
                      <a16:colId xmlns:a16="http://schemas.microsoft.com/office/drawing/2014/main" val="2207729532"/>
                    </a:ext>
                  </a:extLst>
                </a:gridCol>
                <a:gridCol w="2018411">
                  <a:extLst>
                    <a:ext uri="{9D8B030D-6E8A-4147-A177-3AD203B41FA5}">
                      <a16:colId xmlns:a16="http://schemas.microsoft.com/office/drawing/2014/main" val="3287695286"/>
                    </a:ext>
                  </a:extLst>
                </a:gridCol>
                <a:gridCol w="1624571">
                  <a:extLst>
                    <a:ext uri="{9D8B030D-6E8A-4147-A177-3AD203B41FA5}">
                      <a16:colId xmlns:a16="http://schemas.microsoft.com/office/drawing/2014/main" val="91808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 Incoming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18394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BB8CE3-F39C-4831-9EB9-0500ABF37512}"/>
              </a:ext>
            </a:extLst>
          </p:cNvPr>
          <p:cNvSpPr/>
          <p:nvPr/>
        </p:nvSpPr>
        <p:spPr>
          <a:xfrm>
            <a:off x="3910027" y="4524865"/>
            <a:ext cx="643118" cy="3205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46456F19-2918-4C41-841D-5B5C04646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4445"/>
              </p:ext>
            </p:extLst>
          </p:nvPr>
        </p:nvGraphicFramePr>
        <p:xfrm>
          <a:off x="147116" y="1480008"/>
          <a:ext cx="44861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76">
                  <a:extLst>
                    <a:ext uri="{9D8B030D-6E8A-4147-A177-3AD203B41FA5}">
                      <a16:colId xmlns:a16="http://schemas.microsoft.com/office/drawing/2014/main" val="2207729532"/>
                    </a:ext>
                  </a:extLst>
                </a:gridCol>
                <a:gridCol w="2018411">
                  <a:extLst>
                    <a:ext uri="{9D8B030D-6E8A-4147-A177-3AD203B41FA5}">
                      <a16:colId xmlns:a16="http://schemas.microsoft.com/office/drawing/2014/main" val="3287695286"/>
                    </a:ext>
                  </a:extLst>
                </a:gridCol>
                <a:gridCol w="1624571">
                  <a:extLst>
                    <a:ext uri="{9D8B030D-6E8A-4147-A177-3AD203B41FA5}">
                      <a16:colId xmlns:a16="http://schemas.microsoft.com/office/drawing/2014/main" val="918086321"/>
                    </a:ext>
                  </a:extLst>
                </a:gridCol>
              </a:tblGrid>
              <a:tr h="238812">
                <a:tc>
                  <a:txBody>
                    <a:bodyPr/>
                    <a:lstStyle/>
                    <a:p>
                      <a:r>
                        <a:rPr lang="en-US" sz="1400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 Incoming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9492"/>
                  </a:ext>
                </a:extLst>
              </a:tr>
              <a:tr h="238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18394"/>
                  </a:ext>
                </a:extLst>
              </a:tr>
              <a:tr h="238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44316"/>
                  </a:ext>
                </a:extLst>
              </a:tr>
              <a:tr h="238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482"/>
                  </a:ext>
                </a:extLst>
              </a:tr>
              <a:tr h="238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95341"/>
                  </a:ext>
                </a:extLst>
              </a:tr>
              <a:tr h="238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0862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47510DF9-2667-451E-9AE7-DBCB78058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98461"/>
              </p:ext>
            </p:extLst>
          </p:nvPr>
        </p:nvGraphicFramePr>
        <p:xfrm>
          <a:off x="147116" y="149938"/>
          <a:ext cx="448615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76">
                  <a:extLst>
                    <a:ext uri="{9D8B030D-6E8A-4147-A177-3AD203B41FA5}">
                      <a16:colId xmlns:a16="http://schemas.microsoft.com/office/drawing/2014/main" val="2207729532"/>
                    </a:ext>
                  </a:extLst>
                </a:gridCol>
                <a:gridCol w="2018411">
                  <a:extLst>
                    <a:ext uri="{9D8B030D-6E8A-4147-A177-3AD203B41FA5}">
                      <a16:colId xmlns:a16="http://schemas.microsoft.com/office/drawing/2014/main" val="3287695286"/>
                    </a:ext>
                  </a:extLst>
                </a:gridCol>
                <a:gridCol w="1624571">
                  <a:extLst>
                    <a:ext uri="{9D8B030D-6E8A-4147-A177-3AD203B41FA5}">
                      <a16:colId xmlns:a16="http://schemas.microsoft.com/office/drawing/2014/main" val="918086321"/>
                    </a:ext>
                  </a:extLst>
                </a:gridCol>
              </a:tblGrid>
              <a:tr h="24408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Capacity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70464"/>
                  </a:ext>
                </a:extLst>
              </a:tr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Overtime </a:t>
                      </a:r>
                      <a:r>
                        <a:rPr lang="en-US" sz="1400" dirty="0" err="1"/>
                        <a:t>Hrs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9492"/>
                  </a:ext>
                </a:extLst>
              </a:tr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18394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7ED5E8D-4AC2-4892-9253-92036DA61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0351"/>
              </p:ext>
            </p:extLst>
          </p:nvPr>
        </p:nvGraphicFramePr>
        <p:xfrm>
          <a:off x="7603808" y="5196422"/>
          <a:ext cx="39817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192">
                  <a:extLst>
                    <a:ext uri="{9D8B030D-6E8A-4147-A177-3AD203B41FA5}">
                      <a16:colId xmlns:a16="http://schemas.microsoft.com/office/drawing/2014/main" val="3839496194"/>
                    </a:ext>
                  </a:extLst>
                </a:gridCol>
                <a:gridCol w="1529270">
                  <a:extLst>
                    <a:ext uri="{9D8B030D-6E8A-4147-A177-3AD203B41FA5}">
                      <a16:colId xmlns:a16="http://schemas.microsoft.com/office/drawing/2014/main" val="3744083426"/>
                    </a:ext>
                  </a:extLst>
                </a:gridCol>
                <a:gridCol w="1529270">
                  <a:extLst>
                    <a:ext uri="{9D8B030D-6E8A-4147-A177-3AD203B41FA5}">
                      <a16:colId xmlns:a16="http://schemas.microsoft.com/office/drawing/2014/main" val="129242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Forecast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Backlog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9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10406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D15647-49BB-4886-BEE2-31C4DC1EB901}"/>
              </a:ext>
            </a:extLst>
          </p:cNvPr>
          <p:cNvSpPr/>
          <p:nvPr/>
        </p:nvSpPr>
        <p:spPr>
          <a:xfrm>
            <a:off x="2168166" y="1164288"/>
            <a:ext cx="2384980" cy="3205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Computation</a:t>
            </a:r>
          </a:p>
        </p:txBody>
      </p:sp>
    </p:spTree>
    <p:extLst>
      <p:ext uri="{BB962C8B-B14F-4D97-AF65-F5344CB8AC3E}">
        <p14:creationId xmlns:p14="http://schemas.microsoft.com/office/powerpoint/2010/main" val="294442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80FC6EBA31043B868043936791F1D" ma:contentTypeVersion="11" ma:contentTypeDescription="Create a new document." ma:contentTypeScope="" ma:versionID="57473cbf4f1721b388444467af34ac6e">
  <xsd:schema xmlns:xsd="http://www.w3.org/2001/XMLSchema" xmlns:xs="http://www.w3.org/2001/XMLSchema" xmlns:p="http://schemas.microsoft.com/office/2006/metadata/properties" xmlns:ns3="d9f2833a-81ba-439b-884d-98c552a09867" xmlns:ns4="a3433a02-34e4-43f8-a03e-d834ed5d5778" targetNamespace="http://schemas.microsoft.com/office/2006/metadata/properties" ma:root="true" ma:fieldsID="ee8f6e95a1d3255da5f313d7d7e8640f" ns3:_="" ns4:_="">
    <xsd:import namespace="d9f2833a-81ba-439b-884d-98c552a09867"/>
    <xsd:import namespace="a3433a02-34e4-43f8-a03e-d834ed5d57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2833a-81ba-439b-884d-98c552a09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33a02-34e4-43f8-a03e-d834ed5d57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89DAFA-B23E-4E24-87EB-0B4B55F13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f2833a-81ba-439b-884d-98c552a09867"/>
    <ds:schemaRef ds:uri="a3433a02-34e4-43f8-a03e-d834ed5d5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F8942E-BD3B-4CD6-9BEC-033FAC913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F6ABD9-8C95-45FC-B433-F8FBA250308A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9f2833a-81ba-439b-884d-98c552a09867"/>
    <ds:schemaRef ds:uri="http://schemas.openxmlformats.org/package/2006/metadata/core-properties"/>
    <ds:schemaRef ds:uri="a3433a02-34e4-43f8-a03e-d834ed5d577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Meah, Md Irfaan</dc:creator>
  <cp:lastModifiedBy>Meah, Md Irfaan</cp:lastModifiedBy>
  <cp:revision>5</cp:revision>
  <dcterms:created xsi:type="dcterms:W3CDTF">2020-02-20T13:33:20Z</dcterms:created>
  <dcterms:modified xsi:type="dcterms:W3CDTF">2020-02-20T14:24:15Z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0x01010003880FC6EBA31043B868043936791F1D</vt:lpwstr>
  </property>
</Properties>
</file>